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38.xml" ContentType="application/inkml+xml"/>
  <Override PartName="/ppt/ink/ink39.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46.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47.xml" ContentType="application/inkml+xml"/>
  <Override PartName="/ppt/ink/ink48.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50.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54.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notesSlides/notesSlide55.xml" ContentType="application/vnd.openxmlformats-officedocument.presentationml.notesSlide+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3"/>
  </p:notesMasterIdLst>
  <p:handoutMasterIdLst>
    <p:handoutMasterId r:id="rId94"/>
  </p:handoutMasterIdLst>
  <p:sldIdLst>
    <p:sldId id="559" r:id="rId2"/>
    <p:sldId id="529" r:id="rId3"/>
    <p:sldId id="533" r:id="rId4"/>
    <p:sldId id="519" r:id="rId5"/>
    <p:sldId id="317" r:id="rId6"/>
    <p:sldId id="621" r:id="rId7"/>
    <p:sldId id="562" r:id="rId8"/>
    <p:sldId id="520" r:id="rId9"/>
    <p:sldId id="574" r:id="rId10"/>
    <p:sldId id="575" r:id="rId11"/>
    <p:sldId id="576" r:id="rId12"/>
    <p:sldId id="560" r:id="rId13"/>
    <p:sldId id="595" r:id="rId14"/>
    <p:sldId id="561" r:id="rId15"/>
    <p:sldId id="564" r:id="rId16"/>
    <p:sldId id="565" r:id="rId17"/>
    <p:sldId id="566" r:id="rId18"/>
    <p:sldId id="567" r:id="rId19"/>
    <p:sldId id="568" r:id="rId20"/>
    <p:sldId id="570" r:id="rId21"/>
    <p:sldId id="569" r:id="rId22"/>
    <p:sldId id="571" r:id="rId23"/>
    <p:sldId id="572" r:id="rId24"/>
    <p:sldId id="573" r:id="rId25"/>
    <p:sldId id="594" r:id="rId26"/>
    <p:sldId id="623" r:id="rId27"/>
    <p:sldId id="622" r:id="rId28"/>
    <p:sldId id="534" r:id="rId29"/>
    <p:sldId id="589" r:id="rId30"/>
    <p:sldId id="514" r:id="rId31"/>
    <p:sldId id="525" r:id="rId32"/>
    <p:sldId id="522" r:id="rId33"/>
    <p:sldId id="578" r:id="rId34"/>
    <p:sldId id="597" r:id="rId35"/>
    <p:sldId id="604" r:id="rId36"/>
    <p:sldId id="407" r:id="rId37"/>
    <p:sldId id="408" r:id="rId38"/>
    <p:sldId id="409" r:id="rId39"/>
    <p:sldId id="563" r:id="rId40"/>
    <p:sldId id="524" r:id="rId41"/>
    <p:sldId id="600" r:id="rId42"/>
    <p:sldId id="523" r:id="rId43"/>
    <p:sldId id="605" r:id="rId44"/>
    <p:sldId id="598" r:id="rId45"/>
    <p:sldId id="526" r:id="rId46"/>
    <p:sldId id="527" r:id="rId47"/>
    <p:sldId id="528" r:id="rId48"/>
    <p:sldId id="531" r:id="rId49"/>
    <p:sldId id="530" r:id="rId50"/>
    <p:sldId id="532" r:id="rId51"/>
    <p:sldId id="581" r:id="rId52"/>
    <p:sldId id="582" r:id="rId53"/>
    <p:sldId id="584" r:id="rId54"/>
    <p:sldId id="585" r:id="rId55"/>
    <p:sldId id="586" r:id="rId56"/>
    <p:sldId id="587" r:id="rId57"/>
    <p:sldId id="588" r:id="rId58"/>
    <p:sldId id="590" r:id="rId59"/>
    <p:sldId id="592" r:id="rId60"/>
    <p:sldId id="591" r:id="rId61"/>
    <p:sldId id="599" r:id="rId62"/>
    <p:sldId id="593" r:id="rId63"/>
    <p:sldId id="601" r:id="rId64"/>
    <p:sldId id="602" r:id="rId65"/>
    <p:sldId id="577" r:id="rId66"/>
    <p:sldId id="579" r:id="rId67"/>
    <p:sldId id="580" r:id="rId68"/>
    <p:sldId id="603" r:id="rId69"/>
    <p:sldId id="606" r:id="rId70"/>
    <p:sldId id="612" r:id="rId71"/>
    <p:sldId id="607" r:id="rId72"/>
    <p:sldId id="609" r:id="rId73"/>
    <p:sldId id="610" r:id="rId74"/>
    <p:sldId id="611" r:id="rId75"/>
    <p:sldId id="624" r:id="rId76"/>
    <p:sldId id="521" r:id="rId77"/>
    <p:sldId id="614" r:id="rId78"/>
    <p:sldId id="615" r:id="rId79"/>
    <p:sldId id="616" r:id="rId80"/>
    <p:sldId id="617" r:id="rId81"/>
    <p:sldId id="618" r:id="rId82"/>
    <p:sldId id="619" r:id="rId83"/>
    <p:sldId id="629" r:id="rId84"/>
    <p:sldId id="632" r:id="rId85"/>
    <p:sldId id="631" r:id="rId86"/>
    <p:sldId id="633" r:id="rId87"/>
    <p:sldId id="625" r:id="rId88"/>
    <p:sldId id="626" r:id="rId89"/>
    <p:sldId id="627" r:id="rId90"/>
    <p:sldId id="628" r:id="rId91"/>
    <p:sldId id="620" r:id="rId92"/>
  </p:sldIdLst>
  <p:sldSz cx="12192000" cy="6858000"/>
  <p:notesSz cx="6858000" cy="9144000"/>
  <p:embeddedFontLst>
    <p:embeddedFont>
      <p:font typeface="Esteban" panose="02000000000000000000" pitchFamily="2" charset="0"/>
      <p:regular r:id="rId95"/>
    </p:embeddedFont>
    <p:embeddedFont>
      <p:font typeface="Fira Code" panose="020B0809050000020004" pitchFamily="49" charset="0"/>
      <p:regular r:id="rId96"/>
      <p:bold r:id="rId97"/>
    </p:embeddedFont>
    <p:embeddedFont>
      <p:font typeface="Montserrat" pitchFamily="2" charset="0"/>
      <p:regular r:id="rId98"/>
      <p:bold r:id="rId99"/>
      <p:italic r:id="rId100"/>
      <p:boldItalic r:id="rId101"/>
    </p:embeddedFont>
    <p:embeddedFont>
      <p:font typeface="Source Sans Pro" panose="020B0503030403020204" pitchFamily="34" charset="0"/>
      <p:regular r:id="rId102"/>
      <p:bold r:id="rId103"/>
      <p:italic r:id="rId104"/>
      <p:boldItalic r:id="rId105"/>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6F4F"/>
    <a:srgbClr val="000000"/>
    <a:srgbClr val="F8F6F4"/>
    <a:srgbClr val="1891C3"/>
    <a:srgbClr val="EB3636"/>
    <a:srgbClr val="D3E3EF"/>
    <a:srgbClr val="DD8D5C"/>
    <a:srgbClr val="FCDFDF"/>
    <a:srgbClr val="E76321"/>
    <a:srgbClr val="FFE5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626" autoAdjust="0"/>
  </p:normalViewPr>
  <p:slideViewPr>
    <p:cSldViewPr snapToGrid="0">
      <p:cViewPr varScale="1">
        <p:scale>
          <a:sx n="148" d="100"/>
          <a:sy n="148" d="100"/>
        </p:scale>
        <p:origin x="63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72AE929-947F-54AF-FA86-862A7B8C50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FB245DA-9F3B-66B2-BF12-EA5A3CB27D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62B388-E28C-4954-A860-13DF77ADB2E7}" type="datetimeFigureOut">
              <a:rPr lang="fr-FR" smtClean="0"/>
              <a:t>06/01/2025</a:t>
            </a:fld>
            <a:endParaRPr lang="fr-FR"/>
          </a:p>
        </p:txBody>
      </p:sp>
      <p:sp>
        <p:nvSpPr>
          <p:cNvPr id="4" name="Espace réservé du pied de page 3">
            <a:extLst>
              <a:ext uri="{FF2B5EF4-FFF2-40B4-BE49-F238E27FC236}">
                <a16:creationId xmlns:a16="http://schemas.microsoft.com/office/drawing/2014/main" id="{32A01E7F-F2A6-49F5-67A9-7B4D2B33CA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4E26734-4ED7-F8BD-92EF-432D455DF0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4CF5E7-CA4B-40AD-BE1D-06429DE8B1E3}" type="slidenum">
              <a:rPr lang="fr-FR" smtClean="0"/>
              <a:t>‹#›</a:t>
            </a:fld>
            <a:endParaRPr lang="fr-FR"/>
          </a:p>
        </p:txBody>
      </p:sp>
    </p:spTree>
    <p:extLst>
      <p:ext uri="{BB962C8B-B14F-4D97-AF65-F5344CB8AC3E}">
        <p14:creationId xmlns:p14="http://schemas.microsoft.com/office/powerpoint/2010/main" val="18762973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4T16:08:12.323"/>
    </inkml:context>
    <inkml:brush xml:id="br0">
      <inkml:brushProperty name="width" value="0.035" units="cm"/>
      <inkml:brushProperty name="height" value="0.035" units="cm"/>
      <inkml:brushProperty name="color" value="#E71224"/>
    </inkml:brush>
  </inkml:definitions>
  <inkml:trace contextRef="#ctx0" brushRef="#br0">1 1 28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0:12.643"/>
    </inkml:context>
    <inkml:brush xml:id="br0">
      <inkml:brushProperty name="width" value="0.035" units="cm"/>
      <inkml:brushProperty name="height" value="0.035" units="cm"/>
      <inkml:brushProperty name="color" value="#E71224"/>
    </inkml:brush>
  </inkml:definitions>
  <inkml:trace contextRef="#ctx0" brushRef="#br0">0 534 940 0 0,'0'0'12307'0'0,"17"11"-12208"0"0,238 168 204 0 0,-33 40 33 0 0,-19-15-283 0 0,-188-194 285 0 0,-18-22 8 0 0,-5-20-70 0 0,-22-557 1721 0 0,28 198-4013 0 0,2 316 1008 0 0,-1 42-2095 0 0,-5 8-2244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3:12:55.843"/>
    </inkml:context>
    <inkml:brush xml:id="br0">
      <inkml:brushProperty name="width" value="0.035" units="cm"/>
      <inkml:brushProperty name="height" value="0.035" units="cm"/>
    </inkml:brush>
  </inkml:definitions>
  <inkml:trace contextRef="#ctx0" brushRef="#br0">1 1 472 0 0,'0'0'14629'0'0,"1"3"-14406"0"0,2 23-184 0 0,-1 0 0 0 0,-2 36 0 0 0,1 21-209 0 0,3 75-1919 0 0,-4-121-947 0 0,-1-24-1040 0 0,-5-5-1898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3:12:57.517"/>
    </inkml:context>
    <inkml:brush xml:id="br0">
      <inkml:brushProperty name="width" value="0.035" units="cm"/>
      <inkml:brushProperty name="height" value="0.035" units="cm"/>
    </inkml:brush>
  </inkml:definitions>
  <inkml:trace contextRef="#ctx0" brushRef="#br0">0 4 4312 0 0,'0'0'11305'0'0,"129"-4"-11305"0"0,-97 4 0 0 0,0 0-416 0 0,1 0-924 0 0,2 0-1324 0 0,-6 2-2748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3:13:00.007"/>
    </inkml:context>
    <inkml:brush xml:id="br0">
      <inkml:brushProperty name="width" value="0.035" units="cm"/>
      <inkml:brushProperty name="height" value="0.035" units="cm"/>
    </inkml:brush>
  </inkml:definitions>
  <inkml:trace contextRef="#ctx0" brushRef="#br0">5 1 6389 0 0,'0'0'10765'0'0,"0"7"-10469"0"0,-1 153 311 0 0,-3-33-2873 0 0,9-44-6996 0 0,-2-71 2733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3:13:00.458"/>
    </inkml:context>
    <inkml:brush xml:id="br0">
      <inkml:brushProperty name="width" value="0.035" units="cm"/>
      <inkml:brushProperty name="height" value="0.035" units="cm"/>
    </inkml:brush>
  </inkml:definitions>
  <inkml:trace contextRef="#ctx0" brushRef="#br0">0 1 2992 0 0,'0'0'12449'0'0,"7"0"-12337"0"0,208 9-499 0 0,-120 7-6631 0 0,-51-3-610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6:55.622"/>
    </inkml:context>
    <inkml:brush xml:id="br0">
      <inkml:brushProperty name="width" value="0.035" units="cm"/>
      <inkml:brushProperty name="height" value="0.035" units="cm"/>
    </inkml:brush>
  </inkml:definitions>
  <inkml:trace contextRef="#ctx0" brushRef="#br0">1 16 9193 0 0,'0'0'8487'0'0,"18"2"-8343"0"0,501 18 425 0 0,19-43-731 0 0,-444 18 50 0 0,162-5-2138 0 0,-72 12-5054 0 0,-37 5-1261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6:55.623"/>
    </inkml:context>
    <inkml:brush xml:id="br0">
      <inkml:brushProperty name="width" value="0.035" units="cm"/>
      <inkml:brushProperty name="height" value="0.035" units="cm"/>
    </inkml:brush>
  </inkml:definitions>
  <inkml:trace contextRef="#ctx0" brushRef="#br0">0 3 1160 0 0,'0'0'15339'0'0,"23"-1"-15298"0"0,0 1-51 0 0,1-1 9 0 0,0 1 0 0 0,1 1 0 0 0,-1 1 0 0 0,28 6 1 0 0,-18-1-29 0 0,-2 1 1 0 0,1 2 0 0 0,-1 1 0 0 0,-1 1-1 0 0,0 2 1 0 0,-1 1 0 0 0,-1 1 0 0 0,0 2-1 0 0,-1 1 1 0 0,44 38 0 0 0,-69-54-11 0 0,-1-1 0 0 0,1 1 0 0 0,-1 0 0 0 0,1 0 0 0 0,-1 0 0 0 0,0 0 0 0 0,0 0 0 0 0,0 1 0 0 0,-1-1 0 0 0,1 1 0 0 0,-1-1 0 0 0,0 1 0 0 0,0-1 0 0 0,0 1 0 0 0,0 0 0 0 0,-1-1 0 0 0,1 1 0 0 0,-1 0 0 0 0,0 6 0 0 0,-1-6-20 0 0,0 0 1 0 0,-1 0-1 0 0,1 0 0 0 0,-1 0 1 0 0,0-1-1 0 0,0 1 0 0 0,0 0 1 0 0,0-1-1 0 0,0 0 0 0 0,-1 1 0 0 0,0-1 1 0 0,0 0-1 0 0,0 0 0 0 0,0 0 1 0 0,0-1-1 0 0,0 1 0 0 0,-1-1 1 0 0,-4 3-1 0 0,-13 6-513 0 0,0-1 0 0 0,0 0 0 0 0,-1-2 0 0 0,-1 0 1 0 0,1-1-1 0 0,-27 3 0 0 0,-151 16-5472 0 0,176-23 4945 0 0,-57 5-2075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3:12:55.843"/>
    </inkml:context>
    <inkml:brush xml:id="br0">
      <inkml:brushProperty name="width" value="0.035" units="cm"/>
      <inkml:brushProperty name="height" value="0.035" units="cm"/>
    </inkml:brush>
  </inkml:definitions>
  <inkml:trace contextRef="#ctx0" brushRef="#br0">1 1 472 0 0,'0'0'14629'0'0,"1"3"-14406"0"0,2 23-184 0 0,-1 0 0 0 0,-2 36 0 0 0,1 21-209 0 0,3 75-1919 0 0,-4-121-947 0 0,-1-24-1040 0 0,-5-5-1898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3:12:57.517"/>
    </inkml:context>
    <inkml:brush xml:id="br0">
      <inkml:brushProperty name="width" value="0.035" units="cm"/>
      <inkml:brushProperty name="height" value="0.035" units="cm"/>
    </inkml:brush>
  </inkml:definitions>
  <inkml:trace contextRef="#ctx0" brushRef="#br0">0 4 4312 0 0,'0'0'11305'0'0,"129"-4"-11305"0"0,-97 4 0 0 0,0 0-416 0 0,1 0-924 0 0,2 0-1324 0 0,-6 2-2748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0:13.953"/>
    </inkml:context>
    <inkml:brush xml:id="br0">
      <inkml:brushProperty name="width" value="0.035" units="cm"/>
      <inkml:brushProperty name="height" value="0.035" units="cm"/>
      <inkml:brushProperty name="color" value="#E71224"/>
    </inkml:brush>
  </inkml:definitions>
  <inkml:trace contextRef="#ctx0" brushRef="#br0">1321 21 4320 0 0,'0'0'11509'0'0,"2"-4"-11003"0"0,-1 2-528 0 0,7-12 602 0 0,-5 14-133 0 0,-4 14-174 0 0,-21 61-294 0 0,4-22-34 0 0,-224 729 155 0 0,-31-9 51 0 0,-172 532-211 0 0,263-643-628 0 0,78-222-2821 0 0,61-194-2475 0 0,39-181 1021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0:14.867"/>
    </inkml:context>
    <inkml:brush xml:id="br0">
      <inkml:brushProperty name="width" value="0.035" units="cm"/>
      <inkml:brushProperty name="height" value="0.035" units="cm"/>
      <inkml:brushProperty name="color" value="#E71224"/>
    </inkml:brush>
  </inkml:definitions>
  <inkml:trace contextRef="#ctx0" brushRef="#br0">26 0 1252 0 0,'0'0'9782'0'0,"-4"9"-9862"0"0,-2 12 121 0 0,1 1 1 0 0,1-1-1 0 0,0 1 0 0 0,2 0 1 0 0,1 0-1 0 0,2 37 1 0 0,23 281 885 0 0,-22-94-682 0 0,11 234-315 0 0,-10-443-27 0 0,11 52 0 0 0,34-192 2458 0 0,162-303-364 0 0,-141 284-1899 0 0,-45 80-270 0 0,133-231 362 0 0,-112 204-3399 0 0,94-113 1 0 0,-100 139-2109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0:26.738"/>
    </inkml:context>
    <inkml:brush xml:id="br0">
      <inkml:brushProperty name="width" value="0.035" units="cm"/>
      <inkml:brushProperty name="height" value="0.035" units="cm"/>
      <inkml:brushProperty name="color" value="#E71224"/>
    </inkml:brush>
  </inkml:definitions>
  <inkml:trace contextRef="#ctx0" brushRef="#br0">0 0 7445 0 0,'0'0'5370'0'0,"8"22"-5278"0"0,162 380 603 0 0,-5-16-52 0 0,197 717 256 0 0,-92 17-4753 0 0,-232-935-679 0 0,1 38-2160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0:28.220"/>
    </inkml:context>
    <inkml:brush xml:id="br0">
      <inkml:brushProperty name="width" value="0.035" units="cm"/>
      <inkml:brushProperty name="height" value="0.035" units="cm"/>
      <inkml:brushProperty name="color" value="#E71224"/>
    </inkml:brush>
  </inkml:definitions>
  <inkml:trace contextRef="#ctx0" brushRef="#br0">1 178 3368 0 0,'0'0'8090'0'0,"15"4"-7184"0"0,19 33-438 0 0,-2 2-1 0 0,-1 1 1 0 0,39 68-1 0 0,34 46-440 0 0,-100-149 174 0 0,-2-1 60 0 0,2 1 1 0 0,-1-1-1 0 0,0 0 0 0 0,1 0 0 0 0,0 0 0 0 0,0 0 0 0 0,7 4 0 0 0,-11-37-631 0 0,3-12 417 0 0,1 0-1 0 0,3 0 0 0 0,16-57 0 0 0,9-57-104 0 0,-32 154 39 0 0,18-110-1385 0 0,-15 98-39 0 0,1 0-1 0 0,1 1 0 0 0,7-17 1 0 0,-1 11-4212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0:53.891"/>
    </inkml:context>
    <inkml:brush xml:id="br0">
      <inkml:brushProperty name="width" value="0.035" units="cm"/>
      <inkml:brushProperty name="height" value="0.035" units="cm"/>
      <inkml:brushProperty name="color" value="#E71224"/>
    </inkml:brush>
  </inkml:definitions>
  <inkml:trace contextRef="#ctx0" brushRef="#br0">15 2754 4988 0 0,'0'0'7867'0'0,"-5"0"-7416"0"0,5 0-424 0 0,0 0 0 0 0,0 0 0 0 0,-1 0-1 0 0,1 0 1 0 0,0 1 0 0 0,0-1 0 0 0,-1 0 0 0 0,1 0 0 0 0,0 0 0 0 0,-1 0 0 0 0,1 0 0 0 0,0 0-1 0 0,-1 0 1 0 0,1 0 0 0 0,0 0 0 0 0,0-1 0 0 0,-1 1 0 0 0,1 0 0 0 0,0 0 0 0 0,-1 0-1 0 0,1 0 1 0 0,0 0 0 0 0,0 0 0 0 0,-1-1 0 0 0,1 1 0 0 0,0 0 0 0 0,0 0 0 0 0,0 0 0 0 0,-1-1-1 0 0,1 1 1 0 0,0 0 0 0 0,0 0 0 0 0,0 0 0 0 0,-1-1 0 0 0,1 1 0 0 0,0 0 0 0 0,0-1 0 0 0,0 1-1 0 0,0 0 1 0 0,0-1 0 0 0,8-14 480 0 0,39-29-256 0 0,-10 10 313 0 0,518-641 1333 0 0,-355 415-1547 0 0,332-394-145 0 0,35 33-1155 0 0,-314 381-1073 0 0,-73 102-3017 0 0,-69 71-877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0:55.376"/>
    </inkml:context>
    <inkml:brush xml:id="br0">
      <inkml:brushProperty name="width" value="0.035" units="cm"/>
      <inkml:brushProperty name="height" value="0.035" units="cm"/>
      <inkml:brushProperty name="color" value="#E71224"/>
    </inkml:brush>
  </inkml:definitions>
  <inkml:trace contextRef="#ctx0" brushRef="#br0">0 0 3188 0 0,'0'0'10960'0'0,"2"8"-10890"0"0,6 45 20 0 0,-3 1 0 0 0,-2 0 0 0 0,-5 62 1 0 0,1-29-53 0 0,-2-31-44 0 0,3-4 700 0 0,3-55-652 0 0,1 0-1 0 0,0 0 1 0 0,0 0-1 0 0,0 1 0 0 0,1 0 1 0 0,-1 0-1 0 0,1 0 0 0 0,-1 0 1 0 0,7-1-1 0 0,6-3 177 0 0,56-27 380 0 0,105-42 44 0 0,-149 65-965 0 0,0 1-1 0 0,1 1 1 0 0,0 2 0 0 0,35-3 0 0 0,-56 8-615 0 0,0 1 0 0 0,0-1 0 0 0,0 2 1 0 0,-1-1-1 0 0,1 2 0 0 0,0-1 0 0 0,14 5 1 0 0,7 11-7042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02.832"/>
    </inkml:context>
    <inkml:brush xml:id="br0">
      <inkml:brushProperty name="width" value="0.035" units="cm"/>
      <inkml:brushProperty name="height" value="0.035" units="cm"/>
      <inkml:brushProperty name="color" value="#E71224"/>
    </inkml:brush>
  </inkml:definitions>
  <inkml:trace contextRef="#ctx0" brushRef="#br0">40 3112 8253 0 0,'0'0'7464'0'0,"-9"3"-7460"0"0,2 0 14 0 0,-17 6-87 0 0,40-21-11 0 0,151-95 2248 0 0,226-190-1 0 0,-214 156-1953 0 0,1994-1411 680 0 0,-1176 885-2351 0 0,-578 381-9378 0 0,-327 222 2094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04.119"/>
    </inkml:context>
    <inkml:brush xml:id="br0">
      <inkml:brushProperty name="width" value="0.035" units="cm"/>
      <inkml:brushProperty name="height" value="0.035" units="cm"/>
      <inkml:brushProperty name="color" value="#E71224"/>
    </inkml:brush>
  </inkml:definitions>
  <inkml:trace contextRef="#ctx0" brushRef="#br0">60 1 4244 0 0,'0'0'6012'0'0,"0"5"-5915"0"0,-4 59 1117 0 0,-3 0-1 0 0,-2 0 1 0 0,-24 83-1 0 0,33-145-1213 0 0,-5 23 215 0 0,4-25-218 0 0,1 1-1 0 0,0-1 0 0 0,0 0 0 0 0,0 0 1 0 0,0 1-1 0 0,0-1 0 0 0,-1 0 0 0 0,1 0 1 0 0,0 1-1 0 0,0-1 0 0 0,0 0 1 0 0,0 1-1 0 0,0-1 0 0 0,0 0 0 0 0,0 1 1 0 0,0-1-1 0 0,0 0 0 0 0,0 0 0 0 0,0 1 1 0 0,0-1-1 0 0,0 0 0 0 0,0 1 0 0 0,1-1 1 0 0,-1 0-1 0 0,0 0 0 0 0,0 1 0 0 0,0-1 1 0 0,0 0-1 0 0,0 0 0 0 0,1 1 1 0 0,-1-1-1 0 0,0 0 0 0 0,0 0 0 0 0,0 0 1 0 0,1 1-1 0 0,-1-1 0 0 0,0 0 0 0 0,0 0 1 0 0,1 0-1 0 0,-1 0 0 0 0,0 1 0 0 0,0-1 1 0 0,1 0-1 0 0,-1 0 0 0 0,0 0 0 0 0,1 0 1 0 0,-1 0-1 0 0,0 0 0 0 0,0 0 1 0 0,1 0-1 0 0,-1 0 0 0 0,26-7 293 0 0,-1 0 0 0 0,49-5 0 0 0,1 0 83 0 0,-45 6-353 0 0,1 1 1 0 0,0 2-1 0 0,-1 1 1 0 0,38 2 0 0 0,-53 1-503 0 0,0 1 0 0 0,0 0 0 0 0,0 1 0 0 0,0 0 0 0 0,0 2 0 0 0,-1 0 0 0 0,0 0 0 0 0,0 1 0 0 0,0 1 0 0 0,17 12 0 0 0,1 3-3845 0 0,-6-2-2136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05.698"/>
    </inkml:context>
    <inkml:brush xml:id="br0">
      <inkml:brushProperty name="width" value="0.035" units="cm"/>
      <inkml:brushProperty name="height" value="0.035" units="cm"/>
      <inkml:brushProperty name="color" value="#E71224"/>
    </inkml:brush>
  </inkml:definitions>
  <inkml:trace contextRef="#ctx0" brushRef="#br0">0 1 9729 0 0,'0'0'9810'0'0,"20"18"-9686"0"0,238 222 1438 0 0,190 188-743 0 0,438 542 0 0 0,-650-686-1232 0 0,-20-24-1583 0 0,-76-88-4180 0 0,-107-129-47 0 0,-2-3-1832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0:03.622"/>
    </inkml:context>
    <inkml:brush xml:id="br0">
      <inkml:brushProperty name="width" value="0.035" units="cm"/>
      <inkml:brushProperty name="height" value="0.035" units="cm"/>
      <inkml:brushProperty name="color" value="#E71224"/>
    </inkml:brush>
  </inkml:definitions>
  <inkml:trace contextRef="#ctx0" brushRef="#br0">1 0 5420 0 0,'0'0'9481'0'0,"50"0"-9493"0"0,24 5 171 0 0,-1 3-1 0 0,99 23 0 0 0,138 57 279 0 0,-310-88-393 0 0,0 1-1 0 0,0-1 0 0 0,0 0 1 0 0,0 1-1 0 0,0-1 0 0 0,0 1 0 0 0,0-1 1 0 0,0 0-1 0 0,0 1 0 0 0,0-1 1 0 0,0 1-1 0 0,0-1 0 0 0,0 0 0 0 0,0 1 1 0 0,0-1-1 0 0,-1 0 0 0 0,1 1 1 0 0,0-1-1 0 0,0 1 0 0 0,0-1 0 0 0,0 0 1 0 0,-1 1-1 0 0,1-1 0 0 0,0 0 1 0 0,0 0-1 0 0,-1 1 0 0 0,1-1 0 0 0,0 0 1 0 0,-1 0-1 0 0,1 1 0 0 0,0-1 1 0 0,-1 0-1 0 0,1 0 0 0 0,0 0 0 0 0,-1 1 1 0 0,1-1-1 0 0,-1 0 0 0 0,1 0 1 0 0,-1 0-1 0 0,-23 17 2561 0 0,17-12-2182 0 0,-48 30-417 0 0,-1-2 1 0 0,-93 39-1 0 0,58-30-477 0 0,29-12-139 0 0,-5 3-896 0 0,22-11-3306 0 0,58-21-7963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07.856"/>
    </inkml:context>
    <inkml:brush xml:id="br0">
      <inkml:brushProperty name="width" value="0.035" units="cm"/>
      <inkml:brushProperty name="height" value="0.035" units="cm"/>
      <inkml:brushProperty name="color" value="#E71224"/>
    </inkml:brush>
  </inkml:definitions>
  <inkml:trace contextRef="#ctx0" brushRef="#br0">0 0 6345 0 0,'0'0'7532'0'0,"47"107"-7404"0"0,-37-71-40 0 0,1 9-36 0 0,-4 1-40 0 0,-3 2-12 0 0,0 1-864 0 0,-4 0-496 0 0,0-4-972 0 0,0-5-2733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08.276"/>
    </inkml:context>
    <inkml:brush xml:id="br0">
      <inkml:brushProperty name="width" value="0.035" units="cm"/>
      <inkml:brushProperty name="height" value="0.035" units="cm"/>
      <inkml:brushProperty name="color" value="#E71224"/>
    </inkml:brush>
  </inkml:definitions>
  <inkml:trace contextRef="#ctx0" brushRef="#br0">1 0 1272 0 0,'0'0'14641'0'0,"8"2"-14565"0"0,389 108 1495 0 0,-155-45-2135 0 0,-200-50-2144 0 0,68 34 1 0 0,-47-13-5134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16.380"/>
    </inkml:context>
    <inkml:brush xml:id="br0">
      <inkml:brushProperty name="width" value="0.035" units="cm"/>
      <inkml:brushProperty name="height" value="0.035" units="cm"/>
      <inkml:brushProperty name="color" value="#E71224"/>
    </inkml:brush>
  </inkml:definitions>
  <inkml:trace contextRef="#ctx0" brushRef="#br0">428 18 3452 0 0,'0'0'7868'0'0,"-2"-4"-7544"0"0,2 3-284 0 0,0 0 0 0 0,-1 1 0 0 0,1-1 0 0 0,0 0 0 0 0,-1 1 0 0 0,1-1 0 0 0,-1 0 0 0 0,1 1 0 0 0,-1-1-1 0 0,1 0 1 0 0,-1 1 0 0 0,0-1 0 0 0,1 1 0 0 0,-1-1 0 0 0,1 1 0 0 0,-1-1 0 0 0,0 1 0 0 0,0 0 0 0 0,1-1 0 0 0,-1 1-1 0 0,0 0 1 0 0,0-1 0 0 0,1 1 0 0 0,-1 0 0 0 0,0 0 0 0 0,0 0 0 0 0,0 0 0 0 0,1 0 0 0 0,-2 0 0 0 0,-22 19 1270 0 0,18-14-1467 0 0,-16 19 241 0 0,1 0 0 0 0,1 1 0 0 0,1 1 0 0 0,-27 50 0 0 0,-50 126 64 0 0,45-88-211 0 0,39-89-58 0 0,-7 11-342 0 0,2 1 1 0 0,2 1-1 0 0,2 0 0 0 0,-13 53 1 0 0,26-76-2229 0 0,6-10-1844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19.071"/>
    </inkml:context>
    <inkml:brush xml:id="br0">
      <inkml:brushProperty name="width" value="0.035" units="cm"/>
      <inkml:brushProperty name="height" value="0.035" units="cm"/>
      <inkml:brushProperty name="color" value="#E71224"/>
    </inkml:brush>
  </inkml:definitions>
  <inkml:trace contextRef="#ctx0" brushRef="#br0">1 1 4476 0 0,'0'0'7241'0'0,"4"6"-7177"0"0,41 85 114 0 0,32 96 0 0 0,-31-69-86 0 0,-35-91-117 0 0,141 361-4030 0 0,-130-323 250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23.784"/>
    </inkml:context>
    <inkml:brush xml:id="br0">
      <inkml:brushProperty name="width" value="0.035" units="cm"/>
      <inkml:brushProperty name="height" value="0.035" units="cm"/>
      <inkml:brushProperty name="color" value="#E71224"/>
    </inkml:brush>
  </inkml:definitions>
  <inkml:trace contextRef="#ctx0" brushRef="#br0">133 1 5368 0 0,'0'0'8145'0'0,"4"20"-8002"0"0,60 335 764 0 0,-52-172-199 0 0,-21 340 0 0 0,-67 183-609 0 0,51-506-470 0 0,-56 537-5678 0 0,59-527 491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25.505"/>
    </inkml:context>
    <inkml:brush xml:id="br0">
      <inkml:brushProperty name="width" value="0.035" units="cm"/>
      <inkml:brushProperty name="height" value="0.035" units="cm"/>
      <inkml:brushProperty name="color" value="#E71224"/>
    </inkml:brush>
  </inkml:definitions>
  <inkml:trace contextRef="#ctx0" brushRef="#br0">117 2 2616 0 0,'0'0'10222'0'0,"7"-2"-8049"0"0,-9 23-2114 0 0,0 0 0 0 0,-2-1 0 0 0,0 0 1 0 0,-2 1-1 0 0,-7 18 0 0 0,-9 38-132 0 0,-1 14-213 0 0,-15 79-250 0 0,34-146-592 0 0,1 1 0 0 0,1 0 0 0 0,1 0 0 0 0,5 42 0 0 0,2-45-3815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26.865"/>
    </inkml:context>
    <inkml:brush xml:id="br0">
      <inkml:brushProperty name="width" value="0.035" units="cm"/>
      <inkml:brushProperty name="height" value="0.035" units="cm"/>
      <inkml:brushProperty name="color" value="#E71224"/>
    </inkml:brush>
  </inkml:definitions>
  <inkml:trace contextRef="#ctx0" brushRef="#br0">1 1 4716 0 0,'0'0'8171'0'0,"2"4"-8063"0"0,61 96 369 0 0,108 133 0 0 0,11-27-6723 0 0,-128-151 987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28.446"/>
    </inkml:context>
    <inkml:brush xml:id="br0">
      <inkml:brushProperty name="width" value="0.035" units="cm"/>
      <inkml:brushProperty name="height" value="0.035" units="cm"/>
      <inkml:brushProperty name="color" value="#E71224"/>
    </inkml:brush>
  </inkml:definitions>
  <inkml:trace contextRef="#ctx0" brushRef="#br0">1 0 7841 0 0,'0'0'7581'0'0,"1"2"-7517"0"0,11 11 72 0 0,-1 0-1 0 0,-1 0 1 0 0,0 1 0 0 0,-1 0-1 0 0,-1 1 1 0 0,0 0 0 0 0,6 16-1 0 0,4 17 334 0 0,12 53 1 0 0,-11-20-136 0 0,-4 0 1 0 0,9 146 0 0 0,-22 171 51 0 0,-41 240-604 0 0,2-92-1852 0 0,26-49-5539 0 0,10-280 202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29.541"/>
    </inkml:context>
    <inkml:brush xml:id="br0">
      <inkml:brushProperty name="width" value="0.035" units="cm"/>
      <inkml:brushProperty name="height" value="0.035" units="cm"/>
      <inkml:brushProperty name="color" value="#E71224"/>
    </inkml:brush>
  </inkml:definitions>
  <inkml:trace contextRef="#ctx0" brushRef="#br0">94 80 4696 0 0,'0'0'7328'0'0,"0"-10"-7152"0"0,-1 30 21 0 0,-1-1-1 0 0,-1 0 0 0 0,-10 32 0 0 0,0 4 152 0 0,-14 55 282 0 0,14-64-117 0 0,-7 51-1 0 0,19-83-767 0 0,5-28-312 0 0,2-8 584 0 0,2-2 83 0 0,-1-1 1 0 0,-1-1 0 0 0,-1 1-1 0 0,2-42 1 0 0,-6-109-21 0 0,-2 100-34 0 0,2 36-121 0 0,-1 40 78 0 0,1-1 0 0 0,-1 1 0 0 0,0-1 0 0 0,1 1 0 0 0,-1 0 0 0 0,0-1 0 0 0,1 1 0 0 0,-1 0 0 0 0,1-1 0 0 0,-1 1 0 0 0,0 0-1 0 0,1 0 1 0 0,-1-1 0 0 0,1 1 0 0 0,-1 0 0 0 0,1 0 0 0 0,-1 0 0 0 0,1 0 0 0 0,-1-1 0 0 0,1 1 0 0 0,-1 0 0 0 0,1 0 0 0 0,-1 0 0 0 0,1 0 0 0 0,-1 0-1 0 0,1 0 1 0 0,-1 1 0 0 0,1-1 0 0 0,-1 0 0 0 0,1 0 0 0 0,-1 0 0 0 0,1 0 0 0 0,-1 1 0 0 0,1-1 0 0 0,-1 0 0 0 0,1 1 0 0 0,18 8 119 0 0,-18-8-114 0 0,318 152 922 0 0,-101-65-5536 0 0,-156-63-257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6T12:20:13.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89,'25'-2,"0"0,29-7,33-4,459 8,-299 8,4340-3,-4555-2,0-2,0-1,44-12,48-7,4 15,146 10,-111 1,297-2,-424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1:12.945"/>
    </inkml:context>
    <inkml:brush xml:id="br0">
      <inkml:brushProperty name="width" value="0.035" units="cm"/>
      <inkml:brushProperty name="height" value="0.035" units="cm"/>
      <inkml:brushProperty name="color" value="#E71224"/>
    </inkml:brush>
  </inkml:definitions>
  <inkml:trace contextRef="#ctx0" brushRef="#br0">705 1 8873 0 0,'0'0'5690'0'0,"-5"22"-6065"0"0,-44 275 66 0 0,-87 491 595 0 0,-126 216 427 0 0,53-219-6140 0 0,165-615-664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6T12:20:14.9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0 115,'8'-9,"1"1,0 1,1 0,0 0,0 1,0 0,0 1,1 0,14-4,-4 3,-1 2,1 0,0 1,27 1,169-11,99-1,1525 16,-1037-3,-777 3,1 1,-1 1,47 13,-38-7,47 5,338-7,-251-11,3422 3,-3555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6T12:20:19.9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3,'8'5,"0"0,0 0,0-1,1 0,-1 0,1-1,0 0,0-1,0 0,0 0,11 0,-10 0,79 8,0-3,138-9,-82 0,6838 0,-3469 4,-3331-17,-15 1,583 13,-358 3,-163-17,-19 1,797 13,-486 3,1036-2,-1520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6T12:20:21.3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1,'10'0,"7"0,11 0,6 0,6 0,1 0,3 0,5 0,-3 0,1 0,-2 0,0 0,-2 0,1 0,2 0,-1 0,-9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6T12:20:29.66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3,'2334'0,"-2127"14,-19 1,739-14,-449-3,849 2,-1158-14,-22 0,584 12,-379 4,-126-4,241 5,-301 10,50 2,-172-15,-5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6T12:20:32.49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60,'6'0,"392"-17,-252 5,195 10,-162 5,111-20,-199 8,0 4,97 7,-54 12,22 0,540-11,-356-5,1862 2,-2167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6T12:20:34.17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1,'1026'0,"-829"17,-129-8,-47-7,356 27,681-30,-1021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6T12:20:38.39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34,'84'0,"136"-18,-119 8,0 5,103 7,-61 0,1935-2,-2040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6T12:20:41.04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1,'2718'0,"-2683"0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31T20:39:42.2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29,'30'-2,"-1"-1,30-6,-29 3,56-2,1363 7,-667 3,-753 0,59 10,-58-7,56 4,1087-9,-533-1,-617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31T20:39:44.5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54,'830'0,"-800"-2,58-10,-58 6,56-2,743 9,-798-2,55-11,-54 6,52-1,1055 6,-516 3,-601-2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0:08.509"/>
    </inkml:context>
    <inkml:brush xml:id="br0">
      <inkml:brushProperty name="width" value="0.035" units="cm"/>
      <inkml:brushProperty name="height" value="0.035" units="cm"/>
      <inkml:brushProperty name="color" value="#E71224"/>
    </inkml:brush>
  </inkml:definitions>
  <inkml:trace contextRef="#ctx0" brushRef="#br0">19 5010 4304 0 0,'0'0'9299'0'0,"-18"11"-6878"0"0,21-20-2369 0 0,0-1 0 0 0,0 1 1 0 0,1 0-1 0 0,1 0 0 0 0,-1 1 0 0 0,8-10 0 0 0,6-13 19 0 0,287-585 1210 0 0,-76 147-748 0 0,1037-1707-1047 0 0,-719 1358-1450 0 0,-181 291-3018 0 0,-248 367 713 0 0,4 8-2088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1T15:25:36.2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1,'695'0,"-542"19,-18-19,-119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1T15:25:37.3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1,'444'0,"-350"10,-68-6,46 2,3-8,80 4,-97 7,19 1,-42-7,-23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1T15:25:38.7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40,'575'0,"-418"-20,-104 18,67-10,-63 7,-40 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1T15:37:50.1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41,'71'0,"19"1,116-13,-124 4,100 5,60-6,-101 0,156 8,-125 4,501-3,-657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1T15:37:52.5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59,'0'0,"362"-15,-266 8,131 8,-88 1,617-2,-644-10,-76 5,46 0,668 6,-655-11,3 0,690 11,-771-1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1T15:37:55.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22,'57'-2,"79"-11,-65 7,140 5,-89 4,620-3,-642 10,1 0,10-13,123 5,-172 8,-40-6,-1-1,28 0,1452-4,-1484 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1T21:55:00.5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40,'52'0,"-20"2,1-2,-1-2,58-10,-53 6,1 2,-1 2,0 1,44 4,9 0,29-1,127-5,-184-6,-41 5,1 1,27-1,449 5,-402 9,-69-5,45 1,15-8,95 3,-120 8,-40-5,1-1,24 1,57-6,116 3,-143 8,-43-4,51 1,165-7,-234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15:47:01.2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0 127,'184'-1,"517"12,-67 13,-215-11,721-4,-669-12,-149 5,339-4,-424-16,63-1,244-9,-203 8,-300 15,198-12,-74 17,186-25,-222 14,-79 8,-1-1,56-13,-83 12,0 2,0 0,39 2,-46 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15:47:09.23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55,'314'14,"97"-8,-232-8,1103 2,-1065-19,8 1,35 5,-185 8,117 6,36-1,-149-8,77-2,1344 10,-1333 19,1382-20,-1534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7:46.770"/>
    </inkml:context>
    <inkml:brush xml:id="br0">
      <inkml:brushProperty name="width" value="0.035" units="cm"/>
      <inkml:brushProperty name="height" value="0.035" units="cm"/>
    </inkml:brush>
  </inkml:definitions>
  <inkml:trace contextRef="#ctx0" brushRef="#br0">8 2042 1644 0 0,'0'0'12416'0'0,"-7"2"-7625"0"0,9-3-4861 0 0,1 0-1 0 0,-1 0 1 0 0,0-1-1 0 0,0 1 1 0 0,0-1-1 0 0,0 1 1 0 0,0-1-1 0 0,0 0 1 0 0,0 0-1 0 0,-1 0 1 0 0,2-2-1 0 0,5-4 5 0 0,23-23 117 0 0,-2-1 0 0 0,45-63 0 0 0,40-83 138 0 0,-91 140-170 0 0,51-90 12 0 0,-6-3-1 0 0,81-217 1 0 0,-83 151-21 0 0,51-253-1 0 0,-75 181-576 0 0,-37 154-4004 0 0,-5 112 1549 0 0,0 9-1444 0 0,-3 23-1319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0:10.335"/>
    </inkml:context>
    <inkml:brush xml:id="br0">
      <inkml:brushProperty name="width" value="0.035" units="cm"/>
      <inkml:brushProperty name="height" value="0.035" units="cm"/>
      <inkml:brushProperty name="color" value="#E71224"/>
    </inkml:brush>
  </inkml:definitions>
  <inkml:trace contextRef="#ctx0" brushRef="#br0">43 72 1168 0 0,'0'0'7645'0'0,"-2"-12"-6883"0"0,1 6-279 0 0,-6-34-575 0 0,4 26 1598 0 0,2 18 2719 0 0,1 60-4399 0 0,1 55 201 0 0,-27 226 1 0 0,23-332 114 0 0,6-20 96 0 0,1 3-240 0 0,0 1 0 0 0,-1 0-1 0 0,1 0 1 0 0,0 0 0 0 0,1 0 0 0 0,-1 1 0 0 0,8-4-1 0 0,7-4 128 0 0,16-10 77 0 0,1 2 0 0 0,1 1 0 0 0,1 2 0 0 0,1 1 0 0 0,68-14 0 0 0,-41 17-964 0 0,0 2 1 0 0,115 1-1 0 0,-120 8-5745 0 0,-39 0-22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7:47.865"/>
    </inkml:context>
    <inkml:brush xml:id="br0">
      <inkml:brushProperty name="width" value="0.035" units="cm"/>
      <inkml:brushProperty name="height" value="0.035" units="cm"/>
    </inkml:brush>
  </inkml:definitions>
  <inkml:trace contextRef="#ctx0" brushRef="#br0">0 456 4876 0 0,'0'0'6782'0'0,"43"-52"-7636"0"0,-9 15 1056 0 0,-2 0 1 0 0,-2-2 0 0 0,-2-1 0 0 0,-1-1-1 0 0,-2-2 1 0 0,-2 0 0 0 0,25-67 0 0 0,-48 109-190 0 0,0 0-1 0 0,0 1 1 0 0,0-1 0 0 0,1 0 0 0 0,-1 1 0 0 0,0-1-1 0 0,0 1 1 0 0,1-1 0 0 0,-1 0 0 0 0,0 1-1 0 0,0-1 1 0 0,1 1 0 0 0,-1-1 0 0 0,1 1 0 0 0,-1-1-1 0 0,1 1 1 0 0,-1-1 0 0 0,1 1 0 0 0,-1-1 0 0 0,1 1-1 0 0,-1 0 1 0 0,1-1 0 0 0,-1 1 0 0 0,2-1-1 0 0,6 14 192 0 0,2 44-15 0 0,-6-35-140 0 0,15 66-344 0 0,4 0 1 0 0,3-1-1 0 0,5-2 0 0 0,46 92 0 0 0,-72-166-258 0 0,1 0 0 0 0,1 0-1 0 0,0-1 1 0 0,1 0 0 0 0,-1 0 0 0 0,2-1 0 0 0,11 10-1 0 0,9 1-4745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7:49.273"/>
    </inkml:context>
    <inkml:brush xml:id="br0">
      <inkml:brushProperty name="width" value="0.035" units="cm"/>
      <inkml:brushProperty name="height" value="0.035" units="cm"/>
    </inkml:brush>
  </inkml:definitions>
  <inkml:trace contextRef="#ctx0" brushRef="#br0">226 0 3760 0 0,'0'0'9070'0'0,"-6"21"-8648"0"0,-78 303 781 0 0,31-6-923 0 0,-15 441 1 0 0,53 328-2387 0 0,15-857 1232 0 0,19 492-4389 0 0,-9-541 882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7:55.776"/>
    </inkml:context>
    <inkml:brush xml:id="br0">
      <inkml:brushProperty name="width" value="0.035" units="cm"/>
      <inkml:brushProperty name="height" value="0.035" units="cm"/>
    </inkml:brush>
  </inkml:definitions>
  <inkml:trace contextRef="#ctx0" brushRef="#br0">1 596 4316 0 0,'0'0'4819'0'0,"11"-16"-4780"0"0,86-116 65 0 0,-69 89-81 0 0,-1-1 1 0 0,-3-2 0 0 0,25-60 0 0 0,40-76 822 0 0,-72 161-767 0 0,-7 15 142 0 0,-6 14 721 0 0,6 92-54 0 0,-1-28-844 0 0,-6-28 2 0 0,2 45-1182 0 0,3-1 0 0 0,38 161 0 0 0,-42-236 327 0 0,0 0 0 0 0,1 0-1 0 0,1 0 1 0 0,0-1-1 0 0,10 15 1 0 0,3 0-3350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9:01.065"/>
    </inkml:context>
    <inkml:brush xml:id="br0">
      <inkml:brushProperty name="width" value="0.035" units="cm"/>
      <inkml:brushProperty name="height" value="0.035" units="cm"/>
    </inkml:brush>
  </inkml:definitions>
  <inkml:trace contextRef="#ctx0" brushRef="#br0">4 5 6569 0 0,'0'0'7070'0'0,"1"19"-6738"0"0,8 212-112 0 0,-1 464-1404 0 0,-16-528-1061 0 0,10-53-2742 0 0,4-44-492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9:04.357"/>
    </inkml:context>
    <inkml:brush xml:id="br0">
      <inkml:brushProperty name="width" value="0.035" units="cm"/>
      <inkml:brushProperty name="height" value="0.035" units="cm"/>
    </inkml:brush>
  </inkml:definitions>
  <inkml:trace contextRef="#ctx0" brushRef="#br0">0 430 2968 0 0,'0'0'8475'0'0,"5"-13"-8298"0"0,146-383-845 0 0,-138 378-2871 0 0,-9 16-366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9:04.815"/>
    </inkml:context>
    <inkml:brush xml:id="br0">
      <inkml:brushProperty name="width" value="0.035" units="cm"/>
      <inkml:brushProperty name="height" value="0.035" units="cm"/>
    </inkml:brush>
  </inkml:definitions>
  <inkml:trace contextRef="#ctx0" brushRef="#br0">1 1 2924 0 0,'0'0'6013'0'0,"28"91"-5857"0"0,-6-48-152 0 0,6 5-4 0 0,3 6-104 0 0,5 2-868 0 0,3 4-1120 0 0,-8-15-2397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7:46.770"/>
    </inkml:context>
    <inkml:brush xml:id="br0">
      <inkml:brushProperty name="width" value="0.035" units="cm"/>
      <inkml:brushProperty name="height" value="0.035" units="cm"/>
    </inkml:brush>
  </inkml:definitions>
  <inkml:trace contextRef="#ctx0" brushRef="#br0">8 2042 1644 0 0,'0'0'12416'0'0,"-7"2"-7625"0"0,9-3-4861 0 0,1 0-1 0 0,-1 0 1 0 0,0-1-1 0 0,0 1 1 0 0,0-1-1 0 0,0 1 1 0 0,0-1-1 0 0,0 0 1 0 0,0 0-1 0 0,-1 0 1 0 0,2-2-1 0 0,5-4 5 0 0,23-23 117 0 0,-2-1 0 0 0,45-63 0 0 0,40-83 138 0 0,-91 140-170 0 0,51-90 12 0 0,-6-3-1 0 0,81-217 1 0 0,-83 151-21 0 0,51-253-1 0 0,-75 181-576 0 0,-37 154-4004 0 0,-5 112 1549 0 0,0 9-1444 0 0,-3 23-1319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7:47.865"/>
    </inkml:context>
    <inkml:brush xml:id="br0">
      <inkml:brushProperty name="width" value="0.035" units="cm"/>
      <inkml:brushProperty name="height" value="0.035" units="cm"/>
    </inkml:brush>
  </inkml:definitions>
  <inkml:trace contextRef="#ctx0" brushRef="#br0">0 456 4876 0 0,'0'0'6782'0'0,"43"-52"-7636"0"0,-9 15 1056 0 0,-2 0 1 0 0,-2-2 0 0 0,-2-1 0 0 0,-1-1-1 0 0,-2-2 1 0 0,-2 0 0 0 0,25-67 0 0 0,-48 109-190 0 0,0 0-1 0 0,0 1 1 0 0,0-1 0 0 0,1 0 0 0 0,-1 1 0 0 0,0-1-1 0 0,0 1 1 0 0,1-1 0 0 0,-1 0 0 0 0,0 1-1 0 0,0-1 1 0 0,1 1 0 0 0,-1-1 0 0 0,1 1 0 0 0,-1-1-1 0 0,1 1 1 0 0,-1-1 0 0 0,1 1 0 0 0,-1-1 0 0 0,1 1-1 0 0,-1 0 1 0 0,1-1 0 0 0,-1 1 0 0 0,2-1-1 0 0,6 14 192 0 0,2 44-15 0 0,-6-35-140 0 0,15 66-344 0 0,4 0 1 0 0,3-1-1 0 0,5-2 0 0 0,46 92 0 0 0,-72-166-258 0 0,1 0 0 0 0,1 0-1 0 0,0-1 1 0 0,1 0 0 0 0,-1 0 0 0 0,2-1 0 0 0,11 10-1 0 0,9 1-4745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7:49.273"/>
    </inkml:context>
    <inkml:brush xml:id="br0">
      <inkml:brushProperty name="width" value="0.035" units="cm"/>
      <inkml:brushProperty name="height" value="0.035" units="cm"/>
    </inkml:brush>
  </inkml:definitions>
  <inkml:trace contextRef="#ctx0" brushRef="#br0">226 0 3760 0 0,'0'0'9070'0'0,"-6"21"-8648"0"0,-78 303 781 0 0,31-6-923 0 0,-15 441 1 0 0,53 328-2387 0 0,15-857 1232 0 0,19 492-4389 0 0,-9-541 882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7:55.776"/>
    </inkml:context>
    <inkml:brush xml:id="br0">
      <inkml:brushProperty name="width" value="0.035" units="cm"/>
      <inkml:brushProperty name="height" value="0.035" units="cm"/>
    </inkml:brush>
  </inkml:definitions>
  <inkml:trace contextRef="#ctx0" brushRef="#br0">1 596 4316 0 0,'0'0'4819'0'0,"11"-16"-4780"0"0,86-116 65 0 0,-69 89-81 0 0,-1-1 1 0 0,-3-2 0 0 0,25-60 0 0 0,40-76 822 0 0,-72 161-767 0 0,-7 15 142 0 0,-6 14 721 0 0,6 92-54 0 0,-1-28-844 0 0,-6-28 2 0 0,2 45-1182 0 0,3-1 0 0 0,38 161 0 0 0,-42-236 327 0 0,0 0 0 0 0,1 0-1 0 0,1 0 1 0 0,0-1-1 0 0,10 15 1 0 0,3 0-3350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09:47.948"/>
    </inkml:context>
    <inkml:brush xml:id="br0">
      <inkml:brushProperty name="width" value="0.035" units="cm"/>
      <inkml:brushProperty name="height" value="0.035" units="cm"/>
      <inkml:brushProperty name="color" value="#E71224"/>
    </inkml:brush>
  </inkml:definitions>
  <inkml:trace contextRef="#ctx0" brushRef="#br0">12 1 1212 0 0,'0'0'12567'0'0,"0"0"-12689"0"0,-1 0 102 0 0,0 0 0 0 0,1 1 0 0 0,-1-1 1 0 0,1 0-1 0 0,-1 0 0 0 0,0 1 0 0 0,1-1 0 0 0,-1 0 1 0 0,1 1-1 0 0,-1-1 0 0 0,1 1 0 0 0,-1-1 1 0 0,1 1-1 0 0,-1-1 0 0 0,1 1 0 0 0,0-1 0 0 0,-1 1 1 0 0,1-1-1 0 0,0 1 0 0 0,-1-1 0 0 0,1 1 0 0 0,0 0 1 0 0,-1 0-1 0 0,3 1 8 0 0,0 1 0 0 0,0-1 0 0 0,0 1 0 0 0,0-1 1 0 0,0 0-1 0 0,0 0 0 0 0,1 0 0 0 0,-1 0 0 0 0,1-1 0 0 0,-1 1 1 0 0,6 2-1 0 0,5 5 10 0 0,1091 748 3117 0 0,-1063-732-3081 0 0,87 48 469 0 0,-174-83 1273 0 0,37 9-2211 0 0,-1-1 1 0 0,1 0-1 0 0,0 0 1 0 0,-15-7-1 0 0,-1-18-7187 0 0,18 18 2831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9:01.065"/>
    </inkml:context>
    <inkml:brush xml:id="br0">
      <inkml:brushProperty name="width" value="0.035" units="cm"/>
      <inkml:brushProperty name="height" value="0.035" units="cm"/>
    </inkml:brush>
  </inkml:definitions>
  <inkml:trace contextRef="#ctx0" brushRef="#br0">4 5 6569 0 0,'0'0'7070'0'0,"1"19"-6738"0"0,8 212-112 0 0,-1 464-1404 0 0,-16-528-1061 0 0,10-53-2742 0 0,4-44-492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9:04.357"/>
    </inkml:context>
    <inkml:brush xml:id="br0">
      <inkml:brushProperty name="width" value="0.035" units="cm"/>
      <inkml:brushProperty name="height" value="0.035" units="cm"/>
    </inkml:brush>
  </inkml:definitions>
  <inkml:trace contextRef="#ctx0" brushRef="#br0">0 430 2968 0 0,'0'0'8475'0'0,"5"-13"-8298"0"0,146-383-845 0 0,-138 378-2871 0 0,-9 16-366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49:04.815"/>
    </inkml:context>
    <inkml:brush xml:id="br0">
      <inkml:brushProperty name="width" value="0.035" units="cm"/>
      <inkml:brushProperty name="height" value="0.035" units="cm"/>
    </inkml:brush>
  </inkml:definitions>
  <inkml:trace contextRef="#ctx0" brushRef="#br0">1 1 2924 0 0,'0'0'6013'0'0,"28"91"-5857"0"0,-6-48-152 0 0,6 5-4 0 0,3 6-104 0 0,5 2-868 0 0,3 4-1120 0 0,-8-15-2397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19.945"/>
    </inkml:context>
    <inkml:brush xml:id="br0">
      <inkml:brushProperty name="width" value="0.035" units="cm"/>
      <inkml:brushProperty name="height" value="0.035" units="cm"/>
    </inkml:brush>
  </inkml:definitions>
  <inkml:trace contextRef="#ctx0" brushRef="#br0">1 797 3940 0 0,'0'0'7853'0'0,"11"2"-7435"0"0,13 3-117 0 0,48 9 716 0 0,1-3-1 0 0,87 2 0 0 0,35-8 27 0 0,-84-1-330 0 0,213-18 0 0 0,140-27 89 0 0,-446 40-760 0 0,166-20 375 0 0,264-63 0 0 0,-251 41-151 0 0,-36 3-143 0 0,225-89 0 0 0,-52 14 164 0 0,-241 83 132 0 0,131-67 1 0 0,-145 61-303 0 0,1 3 0 0 0,120-35 0 0 0,-155 60-107 0 0,-26 6 1 0 0,-1 0-1 0 0,1-1 0 0 0,26-12 1 0 0,-45 17-56 0 0,1 0 1 0 0,-1 0 0 0 0,0 0-1 0 0,1 0 1 0 0,-1-1 0 0 0,0 1-1 0 0,1 0 1 0 0,-1 0 0 0 0,0-1-1 0 0,0 1 1 0 0,1 0 0 0 0,-1 0-1 0 0,0-1 1 0 0,1 1-1 0 0,-1 0 1 0 0,0-1 0 0 0,0 1-1 0 0,0 0 1 0 0,0-1 0 0 0,1 1-1 0 0,-1-1 1 0 0,0 1 0 0 0,0 0-1 0 0,0-1 1 0 0,0 1 0 0 0,0 0-1 0 0,0-1 1 0 0,0 1 0 0 0,0-1-1 0 0,0 1 1 0 0,0 0 0 0 0,0-1-1 0 0,0 1 1 0 0,0-1 0 0 0,0 1-1 0 0,0 0 1 0 0,-1-1 0 0 0,1 1-1 0 0,0 0 1 0 0,0-1 0 0 0,0 1-1 0 0,0 0 1 0 0,-1-1 0 0 0,1 1-1 0 0,0 0 1 0 0,0-1-1 0 0,-1 1 1 0 0,-22-19-5386 0 0,-9 4-7345 0 0,96 55 11360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24.694"/>
    </inkml:context>
    <inkml:brush xml:id="br0">
      <inkml:brushProperty name="width" value="0.035" units="cm"/>
      <inkml:brushProperty name="height" value="0.035" units="cm"/>
    </inkml:brush>
  </inkml:definitions>
  <inkml:trace contextRef="#ctx0" brushRef="#br0">0 327 5084 0 0,'0'0'6689'0'0,"33"-11"-5978"0"0,24-9 129 0 0,2 4 1 0 0,0 2-1 0 0,105-11 1 0 0,30-6 57 0 0,-128 17-735 0 0,161-36 677 0 0,330-30-1 0 0,-121 56-405 0 0,121-8-83 0 0,-546 31-335 0 0,98-8 192 0 0,216 11-1 0 0,-168 19-100 0 0,48 4 255 0 0,-170-20 15 0 0,0 1 0 0 0,47 14 0 0 0,-47-10-333 0 0,1-2 0 0 0,42 4-1 0 0,-35-9-13 0 0,-24-3 2 0 0,0 1 1 0 0,1 0-1 0 0,-1 2 1 0 0,-1 0-1 0 0,1 1 1 0 0,0 1-1 0 0,33 14 1 0 0,-51-19-11 0 0,21 15-85 0 0,-33-6-3301 0 0,3-6 1653 0 0,-8 3-6469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27.906"/>
    </inkml:context>
    <inkml:brush xml:id="br0">
      <inkml:brushProperty name="width" value="0.035" units="cm"/>
      <inkml:brushProperty name="height" value="0.035" units="cm"/>
    </inkml:brush>
  </inkml:definitions>
  <inkml:trace contextRef="#ctx0" brushRef="#br0">1 904 7453 0 0,'0'0'9629'0'0,"43"-40"-7797"0"0,16-4-1463 0 0,2 2 0 0 0,84-44 0 0 0,-63 39-297 0 0,-1-1-28 0 0,3-4 74 0 0,2 4 1 0 0,181-72 0 0 0,-116 63 49 0 0,-74 26-140 0 0,100-26 0 0 0,-14 8-41 0 0,-121 34 23 0 0,0 2 1 0 0,2 1-1 0 0,-1 2 1 0 0,1 2-1 0 0,68-3 1 0 0,7 6 28 0 0,180-31 1 0 0,44 11-10 0 0,-228 20 11 0 0,106-11-31 0 0,119-3 37 0 0,533 12 147 0 0,-819 10-143 0 0,96 17-1 0 0,-22-1-33 0 0,17-1-19 0 0,43 4 41 0 0,-164-19-25 0 0,-1 1 0 0 0,46 14 0 0 0,24 4-20 0 0,-60-15 26 0 0,-1 1 1 0 0,-1 2 0 0 0,1 1 0 0 0,29 15-1 0 0,20 8 12 0 0,20 3 8 0 0,129 68 0 0 0,84 78 1524 0 0,-2 24-1525 0 0,-273-180-18 0 0,-2 2-1 0 0,-1 1 0 0 0,-1 2 0 0 0,58 71 0 0 0,-14-26-129 0 0,-55-56 105 0 0,-2 0 0 0 0,34 43 0 0 0,14 41-107 0 0,-48-69 24 0 0,1-1 0 0 0,2-1 0 0 0,43 44-1 0 0,-56-64 65 0 0,-1 0 0 0 0,0 1 0 0 0,-1 0 0 0 0,0 1 0 0 0,-1 0 0 0 0,12 32 0 0 0,-12-27-25 0 0,1-1 0 0 0,0 0 1 0 0,23 32-1 0 0,4 11-131 0 0,-9-13 90 0 0,-19-32-591 0 0,-13-13-3032 0 0,-8-6-3897 0 0,1-2 325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31.586"/>
    </inkml:context>
    <inkml:brush xml:id="br0">
      <inkml:brushProperty name="width" value="0.035" units="cm"/>
      <inkml:brushProperty name="height" value="0.035" units="cm"/>
    </inkml:brush>
  </inkml:definitions>
  <inkml:trace contextRef="#ctx0" brushRef="#br0">8 949 3116 0 0,'0'0'8118'0'0,"-1"-5"-7673"0"0,-5-24 3806 0 0,24 65-2755 0 0,30 28-1445 0 0,-33-43 16 0 0,0 0 0 0 0,24 24 0 0 0,16 13 154 0 0,83 118-1 0 0,-8-10-198 0 0,-108-140-3 0 0,19 23 34 0 0,2-1 0 0 0,2-3 1 0 0,82 65-1 0 0,-74-72 125 0 0,-2 1-50 0 0,2-3 0 0 0,1-2 0 0 0,2-3 0 0 0,64 27 0 0 0,22-9 105 0 0,238 51 1 0 0,-302-83-108 0 0,54 12 125 0 0,216 20 1 0 0,-131-25 68 0 0,3 0-138 0 0,-91-17-74 0 0,352 12 256 0 0,89-45-128 0 0,-442 13-194 0 0,-16 4 101 0 0,149-34 0 0 0,28-5-31 0 0,-191 36-48 0 0,138-35 0 0 0,142-55 13 0 0,-370 100-77 0 0,82-24-16 0 0,156-69 0 0 0,-195 71 17 0 0,36-18 2 0 0,-1-3 1 0 0,94-67 0 0 0,-171 106-4 0 0,250-198-4 0 0,-194 151 17 0 0,-46 40-6 0 0,-1-2 0 0 0,0-1 0 0 0,28-32 0 0 0,20-28 92 0 0,4 3 1 0 0,130-105-1 0 0,-157 143 210 0 0,-1-2-1 0 0,-2-2 0 0 0,57-71 1 0 0,-79 85-301 0 0,2 0 1 0 0,1 1-1 0 0,1 1 1 0 0,0 2-1 0 0,49-37 1 0 0,-64 53-7 0 0,-1-1 0 0 0,1 0 0 0 0,-1-1 0 0 0,0 1 0 0 0,-1-1 0 0 0,0-1 0 0 0,0 1 0 0 0,0-1 0 0 0,3-9 1 0 0,29-38 4 0 0,-15 32 9 0 0,-14 17-20 0 0,-1-1 0 0 0,0-1 0 0 0,0 1 0 0 0,-1-1 1 0 0,0-1-1 0 0,0 1 0 0 0,-1-1 0 0 0,7-16 0 0 0,-7 15-1 0 0,0-1 0 0 0,0 1 1 0 0,13-19-1 0 0,-12 22 1 0 0,-1-1 1 0 0,0 0-1 0 0,0-1 0 0 0,-1 1 0 0 0,0-1 1 0 0,-1 0-1 0 0,4-12 0 0 0,0-5-22 0 0,1 2 0 0 0,16-38 0 0 0,-16 43 8 0 0,41-73-14 0 0,-49 92 26 0 0,0 0 0 0 0,0 0 1 0 0,0 0-1 0 0,0-1 0 0 0,0 1 0 0 0,0 0 0 0 0,0 0 0 0 0,0 0 0 0 0,0 0 1 0 0,0-1-1 0 0,0 1 0 0 0,0 0 0 0 0,0 0 0 0 0,0 0 0 0 0,0 0 0 0 0,0-1 1 0 0,0 1-1 0 0,0 0 0 0 0,1 0 0 0 0,-1 0 0 0 0,0 0 0 0 0,0 0 0 0 0,0-1 1 0 0,0 1-1 0 0,0 0 0 0 0,0 0 0 0 0,1 0 0 0 0,-1 0 0 0 0,0 0 0 0 0,0 0 1 0 0,0 0-1 0 0,0 0 0 0 0,1 0 0 0 0,-1 0 0 0 0,0 0 0 0 0,0 0 0 0 0,0-1 1 0 0,1 1-1 0 0,-1 0 0 0 0,0 0 0 0 0,0 0 0 0 0,0 1 0 0 0,0-1 0 0 0,1 0 0 0 0,-1 0 1 0 0,0 0-1 0 0,0 0 0 0 0,0 0 0 0 0,0 0 0 0 0,1 0 0 0 0,-1 0 0 0 0,0 0 1 0 0,0 0-1 0 0,0 0 0 0 0,1 1 0 0 0,-1-1-30 0 0,0 0-1 0 0,0 0 1 0 0,0 0-1 0 0,0 1 1 0 0,0-1-1 0 0,0 0 1 0 0,0 0-1 0 0,0 1 1 0 0,-1-1-1 0 0,1 0 1 0 0,0 0-1 0 0,0 0 1 0 0,0 1-1 0 0,0-1 1 0 0,0 0-1 0 0,0 0 1 0 0,0 0-1 0 0,0 0 1 0 0,-1 1-1 0 0,1-1 1 0 0,0 0-1 0 0,0 0 1 0 0,0 0-1 0 0,0 0 1 0 0,0 0-1 0 0,-1 1 1 0 0,1-1-1 0 0,0 0 1 0 0,0 0-1 0 0,0 0 1 0 0,-1 0-1 0 0,1 0 1 0 0,0 0-1 0 0,0 0 1 0 0,0 0-1 0 0,-1 0 1 0 0,1 0-1 0 0,0 0 1 0 0,0 0-1 0 0,0 0 1 0 0,-1 0-1 0 0,1 0 1 0 0,0 0-1 0 0,0 0 1 0 0,-1 0-1 0 0,-1 0-323 0 0,0 1 1 0 0,0-1-1 0 0,0 1 0 0 0,0 0 0 0 0,-1-1 0 0 0,1 1 0 0 0,0 0 0 0 0,1 0 1 0 0,-1 0-1 0 0,0 1 0 0 0,-2 0 0 0 0,-6 8-10334 0 0,53-34 4139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35.853"/>
    </inkml:context>
    <inkml:brush xml:id="br0">
      <inkml:brushProperty name="width" value="0.035" units="cm"/>
      <inkml:brushProperty name="height" value="0.035" units="cm"/>
    </inkml:brush>
  </inkml:definitions>
  <inkml:trace contextRef="#ctx0" brushRef="#br0">20 39 1156 0 0,'0'0'9749'0'0,"-5"-2"-9030"0"0,-3-1-843 0 0,2-1 2151 0 0,18 0-663 0 0,54-6-1139 0 0,1 2 1 0 0,100 1 799 0 0,-169 10-970 0 0,0 1 0 0 0,0 0 0 0 0,0-1 0 0 0,0 0 0 0 0,-1 0 0 0 0,1 1 0 0 0,-1-1 0 0 0,0-1 0 0 0,0 1 0 0 0,0 0 0 0 0,0-1 0 0 0,-5 3 0 0 0,-8 9-67 0 0,-115 131-3213 0 0,131-145 3223 0 0,-8 14-1420 0 0,8-8-3362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38.424"/>
    </inkml:context>
    <inkml:brush xml:id="br0">
      <inkml:brushProperty name="width" value="0.035" units="cm"/>
      <inkml:brushProperty name="height" value="0.035" units="cm"/>
    </inkml:brush>
  </inkml:definitions>
  <inkml:trace contextRef="#ctx0" brushRef="#br0">0 227 3988 0 0,'0'0'9219'0'0,"20"0"-9010"0"0,163-4 153 0 0,-181 4-356 0 0,32-1 357 0 0,0-1-1 0 0,54-11 1 0 0,-87 13-321 0 0,-1 0 1 0 0,0 0-1 0 0,1-1 1 0 0,-1 1-1 0 0,0 0 1 0 0,1-1-1 0 0,-1 1 0 0 0,0 0 1 0 0,0-1-1 0 0,1 1 1 0 0,-1 0-1 0 0,0-1 1 0 0,0 1-1 0 0,0-1 0 0 0,1 1 1 0 0,-1 0-1 0 0,0-1 1 0 0,0 1-1 0 0,0-1 1 0 0,0 1-1 0 0,0-1 0 0 0,0 1 1 0 0,0 0-1 0 0,0-1 1 0 0,0 1-1 0 0,0-1 1 0 0,0 1-1 0 0,0-1 0 0 0,-1 1 1 0 0,1 0-1 0 0,0-1 1 0 0,0 1-1 0 0,0-1 1 0 0,0 1-1 0 0,-1 0 0 0 0,1-1 1 0 0,0 1-1 0 0,0 0 1 0 0,-1-1-1 0 0,1 1 1 0 0,0 0-1 0 0,-1-1 0 0 0,1 1 1 0 0,0 0-1 0 0,-1 0 1 0 0,1-1-1 0 0,0 1 1 0 0,-1 0-1 0 0,1 0 0 0 0,-1 0 1 0 0,-19-19 218 0 0,-59-46-253 0 0,52 42-250 0 0,-1 0 0 0 0,-47-29-1 0 0,73 51 97 0 0,1 0 0 0 0,-1 0 0 0 0,0 1 0 0 0,1-1 0 0 0,-1 0 1 0 0,0 1-1 0 0,1-1 0 0 0,-1 1 0 0 0,0-1 0 0 0,1 1 0 0 0,-1 0 0 0 0,0 0 0 0 0,0 0 0 0 0,1 0 0 0 0,-1 0 0 0 0,0 0 0 0 0,-3 1 0 0 0,4 0-213 0 0,0-1-1 0 0,0 1 1 0 0,0 0 0 0 0,1-1-1 0 0,-1 1 1 0 0,0 0 0 0 0,0 0-1 0 0,0-1 1 0 0,1 1 0 0 0,-1 0-1 0 0,0 0 1 0 0,1 0-1 0 0,-1 0 1 0 0,1 0 0 0 0,-1 0-1 0 0,1 0 1 0 0,0 0 0 0 0,-1 0-1 0 0,1 0 1 0 0,-1 2 0 0 0,-2 19-5654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40.916"/>
    </inkml:context>
    <inkml:brush xml:id="br0">
      <inkml:brushProperty name="width" value="0.035" units="cm"/>
      <inkml:brushProperty name="height" value="0.035" units="cm"/>
    </inkml:brush>
  </inkml:definitions>
  <inkml:trace contextRef="#ctx0" brushRef="#br0">0 91 1660 0 0,'0'0'10658'0'0,"0"0"-10651"0"0,0 0 0 0 0,0 0 1 0 0,0-1-1 0 0,0 1 0 0 0,1 0 1 0 0,-1 0-1 0 0,0 0 0 0 0,0 0 1 0 0,0-1-1 0 0,0 1 0 0 0,0 0 1 0 0,0 0-1 0 0,0 0 0 0 0,1 0 1 0 0,-1-1-1 0 0,0 1 0 0 0,0 0 1 0 0,0 0-1 0 0,0 0 0 0 0,0 0 1 0 0,1 0-1 0 0,-1 0 0 0 0,0-1 0 0 0,0 1 1 0 0,0 0-1 0 0,1 0 0 0 0,-1 0 1 0 0,0 0-1 0 0,0 0 0 0 0,0 0 1 0 0,1 0-1 0 0,-1 0 0 0 0,0 0 1 0 0,0 0-1 0 0,0 0 0 0 0,1 0 1 0 0,-1 0-1 0 0,0 0 0 0 0,0 0 1 0 0,1 0-1 0 0,-1 0 0 0 0,0 0 1 0 0,0 1-1 0 0,0-1 0 0 0,0 0 1 0 0,1 0-1 0 0,-1 0 0 0 0,31 24 455 0 0,-1 1 0 0 0,-2 1-1 0 0,33 39 1 0 0,10 9-334 0 0,-69-77 131 0 0,-1 0 1 0 0,0 0-1 0 0,0 0 0 0 0,-1 0 1 0 0,1 0-1 0 0,0-1 0 0 0,-1 1 1 0 0,0 0-1 0 0,0 0 0 0 0,0 0 1 0 0,-1-6-1 0 0,2-58-269 0 0,0 48 22 0 0,0 1 0 0 0,1-1 0 0 0,5-23 1 0 0,-5 35-36 0 0,-1 1 1 0 0,1-1-1 0 0,0 1 1 0 0,1 0-1 0 0,-1 0 1 0 0,1 0 0 0 0,1 0-1 0 0,-1 0 1 0 0,1 1-1 0 0,0-1 1 0 0,0 1-1 0 0,9-9 1 0 0,-11 13-344 0 0,0 0 0 0 0,0 0 0 0 0,0 0 0 0 0,0 0 1 0 0,1 1-1 0 0,-1-1 0 0 0,0 1 0 0 0,0-1 0 0 0,1 1 0 0 0,-1 0 0 0 0,0-1 1 0 0,0 1-1 0 0,1 0 0 0 0,-1 1 0 0 0,3-1 0 0 0,3 3-4902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09:49.637"/>
    </inkml:context>
    <inkml:brush xml:id="br0">
      <inkml:brushProperty name="width" value="0.035" units="cm"/>
      <inkml:brushProperty name="height" value="0.035" units="cm"/>
      <inkml:brushProperty name="color" value="#E71224"/>
    </inkml:brush>
  </inkml:definitions>
  <inkml:trace contextRef="#ctx0" brushRef="#br0">1 249 6669 0 0,'0'0'8037'0'0,"11"2"-8170"0"0,120 20 377 0 0,420 64 354 0 0,-478-75-512 0 0,0 4-1 0 0,-1 3 0 0 0,75 29 1 0 0,-147-47-49 0 0,0 0 1 0 0,0 0-1 0 0,0 0 0 0 0,0 0 1 0 0,0 0-1 0 0,0-1 0 0 0,-1 1 1 0 0,1 0-1 0 0,0 0 1 0 0,0 0-1 0 0,0 0 0 0 0,0 0 1 0 0,0 0-1 0 0,0 0 1 0 0,0 0-1 0 0,0-1 0 0 0,0 1 1 0 0,0 0-1 0 0,1 0 0 0 0,-1 0 1 0 0,0 0-1 0 0,0 0 1 0 0,0 0-1 0 0,0 0 0 0 0,0 0 1 0 0,0-1-1 0 0,0 1 1 0 0,0 0-1 0 0,0 0 0 0 0,0 0 1 0 0,0 0-1 0 0,0 0 0 0 0,0 0 1 0 0,0 0-1 0 0,1 0 1 0 0,-1 0-1 0 0,0 0 0 0 0,-21-18 420 0 0,-50-34-824 0 0,37 28 402 0 0,-162-131-181 0 0,159 122 17 0 0,1-1 0 0 0,-61-79 0 0 0,87 95-842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44.458"/>
    </inkml:context>
    <inkml:brush xml:id="br0">
      <inkml:brushProperty name="width" value="0.035" units="cm"/>
      <inkml:brushProperty name="height" value="0.035" units="cm"/>
    </inkml:brush>
  </inkml:definitions>
  <inkml:trace contextRef="#ctx0" brushRef="#br0">1 141 2960 0 0,'0'0'10884'0'0,"60"-45"-9415"0"0,-34 29-1263 0 0,2 2-1 0 0,47-18 0 0 0,4-2 478 0 0,-76 38-442 0 0,-1 1 0 0 0,0-1 0 0 0,0 1 1 0 0,0 0-1 0 0,-1 0 0 0 0,0-1 1 0 0,0 1-1 0 0,0 0 0 0 0,0 8 0 0 0,4 12-185 0 0,-1-11-110 0 0,3 5-107 0 0,-2 1 0 0 0,0-1 0 0 0,-2 1 0 0 0,2 20 0 0 0,-5-50-10398 0 0,0-6 4081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19.945"/>
    </inkml:context>
    <inkml:brush xml:id="br0">
      <inkml:brushProperty name="width" value="0.035" units="cm"/>
      <inkml:brushProperty name="height" value="0.035" units="cm"/>
    </inkml:brush>
  </inkml:definitions>
  <inkml:trace contextRef="#ctx0" brushRef="#br0">1 797 3940 0 0,'0'0'7853'0'0,"11"2"-7435"0"0,13 3-117 0 0,48 9 716 0 0,1-3-1 0 0,87 2 0 0 0,35-8 27 0 0,-84-1-330 0 0,213-18 0 0 0,140-27 89 0 0,-446 40-760 0 0,166-20 375 0 0,264-63 0 0 0,-251 41-151 0 0,-36 3-143 0 0,225-89 0 0 0,-52 14 164 0 0,-241 83 132 0 0,131-67 1 0 0,-145 61-303 0 0,1 3 0 0 0,120-35 0 0 0,-155 60-107 0 0,-26 6 1 0 0,-1 0-1 0 0,1-1 0 0 0,26-12 1 0 0,-45 17-56 0 0,1 0 1 0 0,-1 0 0 0 0,0 0-1 0 0,1 0 1 0 0,-1-1 0 0 0,0 1-1 0 0,1 0 1 0 0,-1 0 0 0 0,0-1-1 0 0,0 1 1 0 0,1 0 0 0 0,-1 0-1 0 0,0-1 1 0 0,1 1-1 0 0,-1 0 1 0 0,0-1 0 0 0,0 1-1 0 0,0 0 1 0 0,0-1 0 0 0,1 1-1 0 0,-1-1 1 0 0,0 1 0 0 0,0 0-1 0 0,0-1 1 0 0,0 1 0 0 0,0 0-1 0 0,0-1 1 0 0,0 1 0 0 0,0-1-1 0 0,0 1 1 0 0,0 0 0 0 0,0-1-1 0 0,0 1 1 0 0,0-1 0 0 0,0 1-1 0 0,0 0 1 0 0,-1-1 0 0 0,1 1-1 0 0,0 0 1 0 0,0-1 0 0 0,0 1-1 0 0,0 0 1 0 0,-1-1 0 0 0,1 1-1 0 0,0 0 1 0 0,0-1-1 0 0,-1 1 1 0 0,-22-19-5386 0 0,-9 4-7345 0 0,96 55 11360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24.694"/>
    </inkml:context>
    <inkml:brush xml:id="br0">
      <inkml:brushProperty name="width" value="0.035" units="cm"/>
      <inkml:brushProperty name="height" value="0.035" units="cm"/>
    </inkml:brush>
  </inkml:definitions>
  <inkml:trace contextRef="#ctx0" brushRef="#br0">0 327 5084 0 0,'0'0'6689'0'0,"33"-11"-5978"0"0,24-9 129 0 0,2 4 1 0 0,0 2-1 0 0,105-11 1 0 0,30-6 57 0 0,-128 17-735 0 0,161-36 677 0 0,330-30-1 0 0,-121 56-405 0 0,121-8-83 0 0,-546 31-335 0 0,98-8 192 0 0,216 11-1 0 0,-168 19-100 0 0,48 4 255 0 0,-170-20 15 0 0,0 1 0 0 0,47 14 0 0 0,-47-10-333 0 0,1-2 0 0 0,42 4-1 0 0,-35-9-13 0 0,-24-3 2 0 0,0 1 1 0 0,1 0-1 0 0,-1 2 1 0 0,-1 0-1 0 0,1 1 1 0 0,0 1-1 0 0,33 14 1 0 0,-51-19-11 0 0,21 15-85 0 0,-33-6-3301 0 0,3-6 1653 0 0,-8 3-6469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27.906"/>
    </inkml:context>
    <inkml:brush xml:id="br0">
      <inkml:brushProperty name="width" value="0.035" units="cm"/>
      <inkml:brushProperty name="height" value="0.035" units="cm"/>
    </inkml:brush>
  </inkml:definitions>
  <inkml:trace contextRef="#ctx0" brushRef="#br0">1 904 7453 0 0,'0'0'9629'0'0,"43"-40"-7797"0"0,16-4-1463 0 0,2 2 0 0 0,84-44 0 0 0,-63 39-297 0 0,-1-1-28 0 0,3-4 74 0 0,2 4 1 0 0,181-72 0 0 0,-116 63 49 0 0,-74 26-140 0 0,100-26 0 0 0,-14 8-41 0 0,-121 34 23 0 0,0 2 1 0 0,2 1-1 0 0,-1 2 1 0 0,1 2-1 0 0,68-3 1 0 0,7 6 28 0 0,180-31 1 0 0,44 11-10 0 0,-228 20 11 0 0,106-11-31 0 0,119-3 37 0 0,533 12 147 0 0,-819 10-143 0 0,96 17-1 0 0,-22-1-33 0 0,17-1-19 0 0,43 4 41 0 0,-164-19-25 0 0,-1 1 0 0 0,46 14 0 0 0,24 4-20 0 0,-60-15 26 0 0,-1 1 1 0 0,-1 2 0 0 0,1 1 0 0 0,29 15-1 0 0,20 8 12 0 0,20 3 8 0 0,129 68 0 0 0,84 78 1524 0 0,-2 24-1525 0 0,-273-180-18 0 0,-2 2-1 0 0,-1 1 0 0 0,-1 2 0 0 0,58 71 0 0 0,-14-26-129 0 0,-55-56 105 0 0,-2 0 0 0 0,34 43 0 0 0,14 41-107 0 0,-48-69 24 0 0,1-1 0 0 0,2-1 0 0 0,43 44-1 0 0,-56-64 65 0 0,-1 0 0 0 0,0 1 0 0 0,-1 0 0 0 0,0 1 0 0 0,-1 0 0 0 0,12 32 0 0 0,-12-27-25 0 0,1-1 0 0 0,0 0 1 0 0,23 32-1 0 0,4 11-131 0 0,-9-13 90 0 0,-19-32-591 0 0,-13-13-3032 0 0,-8-6-3897 0 0,1-2 325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31.586"/>
    </inkml:context>
    <inkml:brush xml:id="br0">
      <inkml:brushProperty name="width" value="0.035" units="cm"/>
      <inkml:brushProperty name="height" value="0.035" units="cm"/>
    </inkml:brush>
  </inkml:definitions>
  <inkml:trace contextRef="#ctx0" brushRef="#br0">8 949 3116 0 0,'0'0'8118'0'0,"-1"-5"-7673"0"0,-5-24 3806 0 0,24 65-2755 0 0,30 28-1445 0 0,-33-43 16 0 0,0 0 0 0 0,24 24 0 0 0,16 13 154 0 0,83 118-1 0 0,-8-10-198 0 0,-108-140-3 0 0,19 23 34 0 0,2-1 0 0 0,2-3 1 0 0,82 65-1 0 0,-74-72 125 0 0,-2 1-50 0 0,2-3 0 0 0,1-2 0 0 0,2-3 0 0 0,64 27 0 0 0,22-9 105 0 0,238 51 1 0 0,-302-83-108 0 0,54 12 125 0 0,216 20 1 0 0,-131-25 68 0 0,3 0-138 0 0,-91-17-74 0 0,352 12 256 0 0,89-45-128 0 0,-442 13-194 0 0,-16 4 101 0 0,149-34 0 0 0,28-5-31 0 0,-191 36-48 0 0,138-35 0 0 0,142-55 13 0 0,-370 100-77 0 0,82-24-16 0 0,156-69 0 0 0,-195 71 17 0 0,36-18 2 0 0,-1-3 1 0 0,94-67 0 0 0,-171 106-4 0 0,250-198-4 0 0,-194 151 17 0 0,-46 40-6 0 0,-1-2 0 0 0,0-1 0 0 0,28-32 0 0 0,20-28 92 0 0,4 3 1 0 0,130-105-1 0 0,-157 143 210 0 0,-1-2-1 0 0,-2-2 0 0 0,57-71 1 0 0,-79 85-301 0 0,2 0 1 0 0,1 1-1 0 0,1 1 1 0 0,0 2-1 0 0,49-37 1 0 0,-64 53-7 0 0,-1-1 0 0 0,1 0 0 0 0,-1-1 0 0 0,0 1 0 0 0,-1-1 0 0 0,0-1 0 0 0,0 1 0 0 0,0-1 0 0 0,3-9 1 0 0,29-38 4 0 0,-15 32 9 0 0,-14 17-20 0 0,-1-1 0 0 0,0-1 0 0 0,0 1 0 0 0,-1-1 1 0 0,0-1-1 0 0,0 1 0 0 0,-1-1 0 0 0,7-16 0 0 0,-7 15-1 0 0,0-1 0 0 0,0 1 1 0 0,13-19-1 0 0,-12 22 1 0 0,-1-1 1 0 0,0 0-1 0 0,0-1 0 0 0,-1 1 0 0 0,0-1 1 0 0,-1 0-1 0 0,4-12 0 0 0,0-5-22 0 0,1 2 0 0 0,16-38 0 0 0,-16 43 8 0 0,41-73-14 0 0,-49 92 26 0 0,0 0 0 0 0,0 0 1 0 0,0 0-1 0 0,0-1 0 0 0,0 1 0 0 0,0 0 0 0 0,0 0 0 0 0,0 0 0 0 0,0 0 1 0 0,0-1-1 0 0,0 1 0 0 0,0 0 0 0 0,0 0 0 0 0,0 0 0 0 0,0 0 0 0 0,0-1 1 0 0,0 1-1 0 0,0 0 0 0 0,1 0 0 0 0,-1 0 0 0 0,0 0 0 0 0,0 0 0 0 0,0-1 1 0 0,0 1-1 0 0,0 0 0 0 0,0 0 0 0 0,1 0 0 0 0,-1 0 0 0 0,0 0 0 0 0,0 0 1 0 0,0 0-1 0 0,0 0 0 0 0,1 0 0 0 0,-1 0 0 0 0,0 0 0 0 0,0 0 0 0 0,0-1 1 0 0,1 1-1 0 0,-1 0 0 0 0,0 0 0 0 0,0 0 0 0 0,0 1 0 0 0,0-1 0 0 0,1 0 0 0 0,-1 0 1 0 0,0 0-1 0 0,0 0 0 0 0,0 0 0 0 0,0 0 0 0 0,1 0 0 0 0,-1 0 0 0 0,0 0 1 0 0,0 0-1 0 0,0 0 0 0 0,1 1 0 0 0,-1-1-30 0 0,0 0-1 0 0,0 0 1 0 0,0 0-1 0 0,0 1 1 0 0,0-1-1 0 0,0 0 1 0 0,0 0-1 0 0,0 1 1 0 0,-1-1-1 0 0,1 0 1 0 0,0 0-1 0 0,0 0 1 0 0,0 1-1 0 0,0-1 1 0 0,0 0-1 0 0,0 0 1 0 0,0 0-1 0 0,0 0 1 0 0,-1 1-1 0 0,1-1 1 0 0,0 0-1 0 0,0 0 1 0 0,0 0-1 0 0,0 0 1 0 0,0 0-1 0 0,-1 1 1 0 0,1-1-1 0 0,0 0 1 0 0,0 0-1 0 0,0 0 1 0 0,-1 0-1 0 0,1 0 1 0 0,0 0-1 0 0,0 0 1 0 0,0 0-1 0 0,-1 0 1 0 0,1 0-1 0 0,0 0 1 0 0,0 0-1 0 0,0 0 1 0 0,-1 0-1 0 0,1 0 1 0 0,0 0-1 0 0,0 0 1 0 0,-1 0-1 0 0,-1 0-323 0 0,0 1 1 0 0,0-1-1 0 0,0 1 0 0 0,0 0 0 0 0,-1-1 0 0 0,1 1 0 0 0,0 0 0 0 0,1 0 1 0 0,-1 0-1 0 0,0 1 0 0 0,-2 0 0 0 0,-6 8-10334 0 0,53-34 4139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35.853"/>
    </inkml:context>
    <inkml:brush xml:id="br0">
      <inkml:brushProperty name="width" value="0.035" units="cm"/>
      <inkml:brushProperty name="height" value="0.035" units="cm"/>
    </inkml:brush>
  </inkml:definitions>
  <inkml:trace contextRef="#ctx0" brushRef="#br0">20 39 1156 0 0,'0'0'9749'0'0,"-5"-2"-9030"0"0,-3-1-843 0 0,2-1 2151 0 0,18 0-663 0 0,54-6-1139 0 0,1 2 1 0 0,100 1 799 0 0,-169 10-970 0 0,0 1 0 0 0,0 0 0 0 0,0-1 0 0 0,0 0 0 0 0,-1 0 0 0 0,1 1 0 0 0,-1-1 0 0 0,0-1 0 0 0,0 1 0 0 0,0 0 0 0 0,0-1 0 0 0,-5 3 0 0 0,-8 9-67 0 0,-115 131-3213 0 0,131-145 3223 0 0,-8 14-1420 0 0,8-8-3362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38.424"/>
    </inkml:context>
    <inkml:brush xml:id="br0">
      <inkml:brushProperty name="width" value="0.035" units="cm"/>
      <inkml:brushProperty name="height" value="0.035" units="cm"/>
    </inkml:brush>
  </inkml:definitions>
  <inkml:trace contextRef="#ctx0" brushRef="#br0">0 227 3988 0 0,'0'0'9219'0'0,"20"0"-9010"0"0,163-4 153 0 0,-181 4-356 0 0,32-1 357 0 0,0-1-1 0 0,54-11 1 0 0,-87 13-321 0 0,-1 0 1 0 0,0 0-1 0 0,1-1 1 0 0,-1 1-1 0 0,0 0 1 0 0,1-1-1 0 0,-1 1 0 0 0,0 0 1 0 0,0-1-1 0 0,1 1 1 0 0,-1 0-1 0 0,0-1 1 0 0,0 1-1 0 0,0-1 0 0 0,1 1 1 0 0,-1 0-1 0 0,0-1 1 0 0,0 1-1 0 0,0-1 1 0 0,0 1-1 0 0,0-1 0 0 0,0 1 1 0 0,0 0-1 0 0,0-1 1 0 0,0 1-1 0 0,0-1 1 0 0,0 1-1 0 0,0-1 0 0 0,-1 1 1 0 0,1 0-1 0 0,0-1 1 0 0,0 1-1 0 0,0-1 1 0 0,0 1-1 0 0,-1 0 0 0 0,1-1 1 0 0,0 1-1 0 0,0 0 1 0 0,-1-1-1 0 0,1 1 1 0 0,0 0-1 0 0,-1-1 0 0 0,1 1 1 0 0,0 0-1 0 0,-1 0 1 0 0,1-1-1 0 0,0 1 1 0 0,-1 0-1 0 0,1 0 0 0 0,-1 0 1 0 0,-19-19 218 0 0,-59-46-253 0 0,52 42-250 0 0,-1 0 0 0 0,-47-29-1 0 0,73 51 97 0 0,1 0 0 0 0,-1 0 0 0 0,0 1 0 0 0,1-1 0 0 0,-1 0 1 0 0,0 1-1 0 0,1-1 0 0 0,-1 1 0 0 0,0-1 0 0 0,1 1 0 0 0,-1 0 0 0 0,0 0 0 0 0,0 0 0 0 0,1 0 0 0 0,-1 0 0 0 0,0 0 0 0 0,-3 1 0 0 0,4 0-213 0 0,0-1-1 0 0,0 1 1 0 0,0 0 0 0 0,1-1-1 0 0,-1 1 1 0 0,0 0 0 0 0,0 0-1 0 0,0-1 1 0 0,1 1 0 0 0,-1 0-1 0 0,0 0 1 0 0,1 0-1 0 0,-1 0 1 0 0,1 0 0 0 0,-1 0-1 0 0,1 0 1 0 0,0 0 0 0 0,-1 0-1 0 0,1 0 1 0 0,-1 2 0 0 0,-2 19-5654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40.916"/>
    </inkml:context>
    <inkml:brush xml:id="br0">
      <inkml:brushProperty name="width" value="0.035" units="cm"/>
      <inkml:brushProperty name="height" value="0.035" units="cm"/>
    </inkml:brush>
  </inkml:definitions>
  <inkml:trace contextRef="#ctx0" brushRef="#br0">0 91 1660 0 0,'0'0'10658'0'0,"0"0"-10651"0"0,0 0 0 0 0,0 0 1 0 0,0-1-1 0 0,0 1 0 0 0,1 0 1 0 0,-1 0-1 0 0,0 0 0 0 0,0 0 1 0 0,0-1-1 0 0,0 1 0 0 0,0 0 1 0 0,0 0-1 0 0,0 0 0 0 0,1 0 1 0 0,-1-1-1 0 0,0 1 0 0 0,0 0 1 0 0,0 0-1 0 0,0 0 0 0 0,0 0 1 0 0,1 0-1 0 0,-1 0 0 0 0,0-1 0 0 0,0 1 1 0 0,0 0-1 0 0,1 0 0 0 0,-1 0 1 0 0,0 0-1 0 0,0 0 0 0 0,0 0 1 0 0,1 0-1 0 0,-1 0 0 0 0,0 0 1 0 0,0 0-1 0 0,0 0 0 0 0,1 0 1 0 0,-1 0-1 0 0,0 0 0 0 0,0 0 1 0 0,1 0-1 0 0,-1 0 0 0 0,0 0 1 0 0,0 1-1 0 0,0-1 0 0 0,0 0 1 0 0,1 0-1 0 0,-1 0 0 0 0,31 24 455 0 0,-1 1 0 0 0,-2 1-1 0 0,33 39 1 0 0,10 9-334 0 0,-69-77 131 0 0,-1 0 1 0 0,0 0-1 0 0,0 0 0 0 0,-1 0 1 0 0,1 0-1 0 0,0-1 0 0 0,-1 1 1 0 0,0 0-1 0 0,0 0 0 0 0,0 0 1 0 0,-1-6-1 0 0,2-58-269 0 0,0 48 22 0 0,0 1 0 0 0,1-1 0 0 0,5-23 1 0 0,-5 35-36 0 0,-1 1 1 0 0,1-1-1 0 0,0 1 1 0 0,1 0-1 0 0,-1 0 1 0 0,1 0 0 0 0,1 0-1 0 0,-1 0 1 0 0,1 1-1 0 0,0-1 1 0 0,0 1-1 0 0,9-9 1 0 0,-11 13-344 0 0,0 0 0 0 0,0 0 0 0 0,0 0 0 0 0,0 0 1 0 0,1 1-1 0 0,-1-1 0 0 0,0 1 0 0 0,0-1 0 0 0,1 1 0 0 0,-1 0 0 0 0,0-1 1 0 0,0 1-1 0 0,1 0 0 0 0,-1 1 0 0 0,3-1 0 0 0,3 3-4902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22:34:44.458"/>
    </inkml:context>
    <inkml:brush xml:id="br0">
      <inkml:brushProperty name="width" value="0.035" units="cm"/>
      <inkml:brushProperty name="height" value="0.035" units="cm"/>
    </inkml:brush>
  </inkml:definitions>
  <inkml:trace contextRef="#ctx0" brushRef="#br0">1 141 2960 0 0,'0'0'10884'0'0,"60"-45"-9415"0"0,-34 29-1263 0 0,2 2-1 0 0,47-18 0 0 0,4-2 478 0 0,-76 38-442 0 0,-1 1 0 0 0,0-1 0 0 0,0 1 1 0 0,0 0-1 0 0,-1 0 0 0 0,0-1 1 0 0,0 1-1 0 0,0 0 0 0 0,0 8 0 0 0,4 12-185 0 0,-1-11-110 0 0,3 5-107 0 0,-2 1 0 0 0,0-1 0 0 0,-2 1 0 0 0,2 20 0 0 0,-5-50-10398 0 0,0-6 4081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23:26:08.6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0,'53'17,"34"-12,108-6,-64-1,-97 3,-22 0,1-1,0 0,0-1,23-4,-24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09:50.508"/>
    </inkml:context>
    <inkml:brush xml:id="br0">
      <inkml:brushProperty name="width" value="0.035" units="cm"/>
      <inkml:brushProperty name="height" value="0.035" units="cm"/>
      <inkml:brushProperty name="color" value="#E71224"/>
    </inkml:brush>
  </inkml:definitions>
  <inkml:trace contextRef="#ctx0" brushRef="#br0">1 337 6837 0 0,'0'0'9733'0'0,"4"0"-9797"0"0,11 0 125 0 0,0-1-1 0 0,0-1 1 0 0,0 0 0 0 0,-1-2-1 0 0,1 1 1 0 0,20-9-1 0 0,2 0 239 0 0,247-67 575 0 0,361-52 1 0 0,-240 80-1418 0 0,-138 19-5050 0 0,-198 25-676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23:26:13.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19,'431'0,"-289"-19,323 20,-449-1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08:59.610"/>
    </inkml:context>
    <inkml:brush xml:id="br0">
      <inkml:brushProperty name="width" value="0.035" units="cm"/>
      <inkml:brushProperty name="height" value="0.035" units="cm"/>
    </inkml:brush>
  </inkml:definitions>
  <inkml:trace contextRef="#ctx0" brushRef="#br0">780 5 2508 0 0,'0'0'10412'0'0,"0"-3"-10375"0"0,0 3-29 0 0,0 0-1 0 0,0 0 0 0 0,-1 0 1 0 0,1-1-1 0 0,0 1 1 0 0,0 0-1 0 0,0 0 0 0 0,0 0 1 0 0,0 0-1 0 0,0 0 0 0 0,-1 0 1 0 0,1 0-1 0 0,0 0 1 0 0,0 0-1 0 0,0 0 0 0 0,0 0 1 0 0,-1 0-1 0 0,1 0 1 0 0,0 0-1 0 0,0 0 0 0 0,0 0 1 0 0,0 0-1 0 0,0 0 0 0 0,-1 0 1 0 0,1 0-1 0 0,0 0 1 0 0,0 0-1 0 0,0 0 0 0 0,0 0 1 0 0,0 0-1 0 0,-1 0 1 0 0,1 0-1 0 0,0 0 0 0 0,0 0 1 0 0,0 0-1 0 0,0 0 1 0 0,0 0-1 0 0,0 1 0 0 0,-1-1 1 0 0,1 0-1 0 0,0 0 0 0 0,0 0 1 0 0,0 0-1 0 0,0 0 1 0 0,0 0-1 0 0,0 1 0 0 0,0-1 1 0 0,0 0-1 0 0,0 0 1 0 0,0 0-1 0 0,0 0 0 0 0,-1 1 1 0 0,-13 15 291 0 0,-23 35 90 0 0,19-26-252 0 0,-399 458 1661 0 0,146-179-5726 0 0,259-290 620 0 0,8-8-2532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09:01.523"/>
    </inkml:context>
    <inkml:brush xml:id="br0">
      <inkml:brushProperty name="width" value="0.035" units="cm"/>
      <inkml:brushProperty name="height" value="0.035" units="cm"/>
    </inkml:brush>
  </inkml:definitions>
  <inkml:trace contextRef="#ctx0" brushRef="#br0">23 0 1852 0 0,'0'0'9057'0'0,"0"16"-9084"0"0,0 18 18 0 0,-5 207 1 0 0,3-226 35 0 0,1 3 21 0 0,-1 0 0 0 0,-1-1 0 0 0,-7 27 0 0 0,13-57 388 0 0,-2 9-424 0 0,0 0 1 0 0,0 0 0 0 0,0 0 0 0 0,0 0 0 0 0,1 0-1 0 0,-1 0 1 0 0,1 0 0 0 0,0 1 0 0 0,3-5 0 0 0,3-2-21 0 0,1-1 0 0 0,1 1 0 0 0,0 0 0 0 0,0 1 0 0 0,1 1 0 0 0,0-1 0 0 0,1 2 0 0 0,0-1 0 0 0,20-8-1 0 0,-8 6-831 0 0,0 2 0 0 0,0 0 0 0 0,1 1 0 0 0,33-3 0 0 0,-28 5-3035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09:02.966"/>
    </inkml:context>
    <inkml:brush xml:id="br0">
      <inkml:brushProperty name="width" value="0.035" units="cm"/>
      <inkml:brushProperty name="height" value="0.035" units="cm"/>
    </inkml:brush>
  </inkml:definitions>
  <inkml:trace contextRef="#ctx0" brushRef="#br0">79 99 664 0 0,'0'0'8304'0'0,"-12"-15"-7406"0"0,-4-2-611 0 0,7 8-66 0 0,1-1 1 0 0,0 1 0 0 0,0-1-1 0 0,-9-18 1 0 0,321 488 1893 0 0,-233-358-1946 0 0,160 206-267 0 0,-102-167-1620 0 0,16-12-4106 0 0,-95-90-81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09:07.422"/>
    </inkml:context>
    <inkml:brush xml:id="br0">
      <inkml:brushProperty name="width" value="0.035" units="cm"/>
      <inkml:brushProperty name="height" value="0.035" units="cm"/>
    </inkml:brush>
  </inkml:definitions>
  <inkml:trace contextRef="#ctx0" brushRef="#br0">1 1 1356 0 0,'0'0'9773'0'0,"136"78"-9489"0"0,-86-59-116 0 0,4 2-92 0 0,-1 0-76 0 0,5 3-4 0 0,-5 1-100 0 0,-3-1-940 0 0,-3-1-804 0 0,-15-9-2493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09:08.017"/>
    </inkml:context>
    <inkml:brush xml:id="br0">
      <inkml:brushProperty name="width" value="0.035" units="cm"/>
      <inkml:brushProperty name="height" value="0.035" units="cm"/>
    </inkml:brush>
  </inkml:definitions>
  <inkml:trace contextRef="#ctx0" brushRef="#br0">0 0 1136 0 0,'0'0'9853'0'0,"40"117"-9701"0"0,-26-70-148 0 0,-7 3-4 0 0,4 1-8 0 0,-4-1-364 0 0,0-5-508 0 0,0-6-736 0 0,1-13-2321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09:31.510"/>
    </inkml:context>
    <inkml:brush xml:id="br0">
      <inkml:brushProperty name="width" value="0.035" units="cm"/>
      <inkml:brushProperty name="height" value="0.035" units="cm"/>
    </inkml:brush>
  </inkml:definitions>
  <inkml:trace contextRef="#ctx0" brushRef="#br0">1 2 3880 0 0,'0'0'7755'0'0,"21"0"-6452"0"0,8-1-809 0 0,0 1 1 0 0,0 1 0 0 0,-1 2-1 0 0,56 12 1 0 0,682 197 2349 0 0,-223-60-2534 0 0,-84-28-606 0 0,360 100-856 0 0,-22 30-5861 0 0,-638-195 2482 0 0,20 14-1042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09:34.159"/>
    </inkml:context>
    <inkml:brush xml:id="br0">
      <inkml:brushProperty name="width" value="0.035" units="cm"/>
      <inkml:brushProperty name="height" value="0.035" units="cm"/>
    </inkml:brush>
  </inkml:definitions>
  <inkml:trace contextRef="#ctx0" brushRef="#br0">0 56 1720 0 0,'0'0'10597'0'0,"5"-2"-10527"0"0,39-9 265 0 0,0 1 0 0 0,75-6 0 0 0,98 5-1433 0 0,-101 7-2241 0 0,-67 2-644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09:37.288"/>
    </inkml:context>
    <inkml:brush xml:id="br0">
      <inkml:brushProperty name="width" value="0.035" units="cm"/>
      <inkml:brushProperty name="height" value="0.035" units="cm"/>
    </inkml:brush>
  </inkml:definitions>
  <inkml:trace contextRef="#ctx0" brushRef="#br0">9 6 228 0 0,'0'0'7953'0'0,"-3"-2"-7129"0"0,-2-1 936 0 0,8 5-694 0 0,20 15-399 0 0,38 22-901 0 0,37 5-1177 0 0,111 34-1 0 0,-133-51-1554 0 0,-19-8-1689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5:40.318"/>
    </inkml:context>
    <inkml:brush xml:id="br0">
      <inkml:brushProperty name="width" value="0.035" units="cm"/>
      <inkml:brushProperty name="height" value="0.035" units="cm"/>
    </inkml:brush>
  </inkml:definitions>
  <inkml:trace contextRef="#ctx0" brushRef="#br0">1 16 9193 0 0,'0'0'8487'0'0,"18"2"-8343"0"0,501 18 425 0 0,19-43-731 0 0,-444 18 50 0 0,162-5-2138 0 0,-72 12-5054 0 0,-37 5-1261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4T16:10:11.577"/>
    </inkml:context>
    <inkml:brush xml:id="br0">
      <inkml:brushProperty name="width" value="0.035" units="cm"/>
      <inkml:brushProperty name="height" value="0.035" units="cm"/>
      <inkml:brushProperty name="color" value="#E71224"/>
    </inkml:brush>
  </inkml:definitions>
  <inkml:trace contextRef="#ctx0" brushRef="#br0">0 0 6665 0 0,'0'0'4999'0'0,"12"19"-4019"0"0,43 73 355 0 0,67 155-1 0 0,60 294-115 0 0,-31 11-962 0 0,-47-163-256 0 0,-82-309-34 0 0,242 850 194 0 0,28-11-1528 0 0,-223-713-126 0 0,-15-45-4282 0 0,-43-133 1312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5:40.970"/>
    </inkml:context>
    <inkml:brush xml:id="br0">
      <inkml:brushProperty name="width" value="0.035" units="cm"/>
      <inkml:brushProperty name="height" value="0.035" units="cm"/>
    </inkml:brush>
  </inkml:definitions>
  <inkml:trace contextRef="#ctx0" brushRef="#br0">0 3 1160 0 0,'0'0'15339'0'0,"23"-1"-15298"0"0,0 1-51 0 0,1-1 9 0 0,0 1 0 0 0,1 1 0 0 0,-1 1 0 0 0,28 6 1 0 0,-18-1-29 0 0,-2 1 1 0 0,1 2 0 0 0,-1 1 0 0 0,-1 1-1 0 0,0 2 1 0 0,-1 1 0 0 0,-1 1 0 0 0,0 2-1 0 0,-1 1 1 0 0,44 38 0 0 0,-69-54-11 0 0,-1-1 0 0 0,1 1 0 0 0,-1 0 0 0 0,1 0 0 0 0,-1 0 0 0 0,0 0 0 0 0,0 0 0 0 0,0 1 0 0 0,-1-1 0 0 0,1 1 0 0 0,-1-1 0 0 0,0 1 0 0 0,0-1 0 0 0,0 1 0 0 0,0 0 0 0 0,-1-1 0 0 0,1 1 0 0 0,-1 0 0 0 0,0 6 0 0 0,-1-6-20 0 0,0 0 1 0 0,-1 0-1 0 0,1 0 0 0 0,-1 0 1 0 0,0-1-1 0 0,0 1 0 0 0,0 0 1 0 0,0-1-1 0 0,0 0 0 0 0,-1 1 0 0 0,0-1 1 0 0,0 0-1 0 0,0 0 0 0 0,0 0 1 0 0,0-1-1 0 0,0 1 0 0 0,-1-1 1 0 0,-4 3-1 0 0,-13 6-513 0 0,0-1 0 0 0,0 0 0 0 0,-1-2 0 0 0,-1 0 1 0 0,1-1-1 0 0,-27 3 0 0 0,-151 16-5472 0 0,176-23 4945 0 0,-57 5-2075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5:43.247"/>
    </inkml:context>
    <inkml:brush xml:id="br0">
      <inkml:brushProperty name="width" value="0.035" units="cm"/>
      <inkml:brushProperty name="height" value="0.035" units="cm"/>
    </inkml:brush>
  </inkml:definitions>
  <inkml:trace contextRef="#ctx0" brushRef="#br0">42 1 848 0 0,'0'0'11554'0'0,"-8"16"-10964"0"0,2-1-471 0 0,1-7-80 0 0,1 0-1 0 0,1 1 1 0 0,-1 0-1 0 0,1 0 1 0 0,1 0 0 0 0,0 0-1 0 0,0 0 1 0 0,1 0 0 0 0,0 0-1 0 0,0 1 1 0 0,2 12 0 0 0,2-2 22 0 0,1 0 1 0 0,1 0 0 0 0,0-1 0 0 0,2 0-1 0 0,0 0 1 0 0,1-1 0 0 0,1 1 0 0 0,1-2 0 0 0,1 1-1 0 0,0-2 1 0 0,1 1 0 0 0,20 20 0 0 0,-7-11 126 0 0,1-1 1 0 0,1-1-1 0 0,1-2 0 0 0,1 0 1 0 0,1-2-1 0 0,40 20 1 0 0,-8-11 89 0 0,1-3 0 0 0,2-3 0 0 0,82 19-1 0 0,207 29 726 0 0,-320-65-924 0 0,905 124 818 0 0,5-43-1386 0 0,-546-63-1137 0 0,-130-19-3527 0 0,-147-5-1770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5:46.932"/>
    </inkml:context>
    <inkml:brush xml:id="br0">
      <inkml:brushProperty name="width" value="0.035" units="cm"/>
      <inkml:brushProperty name="height" value="0.035" units="cm"/>
    </inkml:brush>
  </inkml:definitions>
  <inkml:trace contextRef="#ctx0" brushRef="#br0">1 0 7145 0 0,'0'0'9228'0'0,"111"28"-9228"0"0,-51-10 0 0 0,16 6-52 0 0,6 5-64 0 0,4 6-1152 0 0,-22-5-1752 0 0,26 17-4589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5:47.301"/>
    </inkml:context>
    <inkml:brush xml:id="br0">
      <inkml:brushProperty name="width" value="0.035" units="cm"/>
      <inkml:brushProperty name="height" value="0.035" units="cm"/>
    </inkml:brush>
  </inkml:definitions>
  <inkml:trace contextRef="#ctx0" brushRef="#br0">1 197 8293 0 0,'0'0'5760'0'0,"125"-22"-4960"0"0,-61 10-308 0 0,15-2-216 0 0,0-4-144 0 0,6-1-132 0 0,-6-4-8 0 0,0-1-40 0 0,-4-2-292 0 0,-14 5-1228 0 0,-15 5-2948 0 0,1 15-4673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5:51.302"/>
    </inkml:context>
    <inkml:brush xml:id="br0">
      <inkml:brushProperty name="width" value="0.035" units="cm"/>
      <inkml:brushProperty name="height" value="0.035" units="cm"/>
    </inkml:brush>
  </inkml:definitions>
  <inkml:trace contextRef="#ctx0" brushRef="#br0">1 10 7281 0 0,'0'0'7578'0'0,"20"-2"-7276"0"0,88-5 518 0 0,154 9-1 0 0,128 29-128 0 0,-15 0-564 0 0,119-22-534 0 0,-290-8-2305 0 0,5 3-4448 0 0,-50 5-179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5:52.284"/>
    </inkml:context>
    <inkml:brush xml:id="br0">
      <inkml:brushProperty name="width" value="0.035" units="cm"/>
      <inkml:brushProperty name="height" value="0.035" units="cm"/>
    </inkml:brush>
  </inkml:definitions>
  <inkml:trace contextRef="#ctx0" brushRef="#br0">154 1 3132 0 0,'0'0'10254'0'0,"22"7"-10221"0"0,386 129-58 0 0,-395-132 53 0 0,-1 1 0 0 0,0 0 0 0 0,0 1 0 0 0,0 0 0 0 0,10 8 0 0 0,-20-13-11 0 0,-1 1 0 0 0,1-1 1 0 0,-1 0-1 0 0,1 0 0 0 0,-1 1 0 0 0,0-1 0 0 0,0 1 1 0 0,0-1-1 0 0,0 1 0 0 0,0 0 0 0 0,0-1 0 0 0,0 1 0 0 0,0 0 1 0 0,0 0-1 0 0,-1-1 0 0 0,1 1 0 0 0,-1 3 0 0 0,0-3-11 0 0,0 0-1 0 0,-1 0 1 0 0,1 0 0 0 0,-1 0-1 0 0,1 0 1 0 0,-1 0-1 0 0,0 0 1 0 0,0 0-1 0 0,0-1 1 0 0,0 1-1 0 0,0 0 1 0 0,-1-1 0 0 0,1 1-1 0 0,0-1 1 0 0,-1 1-1 0 0,1-1 1 0 0,-1 0-1 0 0,1 1 1 0 0,-1-1-1 0 0,-3 2 1 0 0,-11 7-53 0 0,-1 0 0 0 0,-1-2 1 0 0,1 1-1 0 0,-2-2 0 0 0,-34 9 1 0 0,-98 15-161 0 0,139-29 196 0 0,-143 20-279 0 0,-20 3-4489 0 0,147-19 710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6:06.371"/>
    </inkml:context>
    <inkml:brush xml:id="br0">
      <inkml:brushProperty name="width" value="0.035" units="cm"/>
      <inkml:brushProperty name="height" value="0.035" units="cm"/>
    </inkml:brush>
  </inkml:definitions>
  <inkml:trace contextRef="#ctx0" brushRef="#br0">1 10 7281 0 0,'0'0'7578'0'0,"20"-2"-7276"0"0,88-5 518 0 0,154 9-1 0 0,128 29-128 0 0,-15 0-564 0 0,119-22-534 0 0,-290-8-2305 0 0,5 3-4448 0 0,-50 5-179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6:06.372"/>
    </inkml:context>
    <inkml:brush xml:id="br0">
      <inkml:brushProperty name="width" value="0.035" units="cm"/>
      <inkml:brushProperty name="height" value="0.035" units="cm"/>
    </inkml:brush>
  </inkml:definitions>
  <inkml:trace contextRef="#ctx0" brushRef="#br0">154 1 3132 0 0,'0'0'10254'0'0,"22"7"-10221"0"0,386 129-58 0 0,-395-132 53 0 0,-1 1 0 0 0,0 0 0 0 0,0 1 0 0 0,0 0 0 0 0,10 8 0 0 0,-20-13-11 0 0,-1 1 0 0 0,1-1 1 0 0,-1 0-1 0 0,1 0 0 0 0,-1 1 0 0 0,0-1 0 0 0,0 1 1 0 0,0-1-1 0 0,0 1 0 0 0,0 0 0 0 0,0-1 0 0 0,0 1 0 0 0,0 0 1 0 0,0 0-1 0 0,-1-1 0 0 0,1 1 0 0 0,-1 3 0 0 0,0-3-11 0 0,0 0-1 0 0,-1 0 1 0 0,1 0 0 0 0,-1 0-1 0 0,1 0 1 0 0,-1 0-1 0 0,0 0 1 0 0,0 0-1 0 0,0-1 1 0 0,0 1-1 0 0,0 0 1 0 0,-1-1 0 0 0,1 1-1 0 0,0-1 1 0 0,-1 1-1 0 0,1-1 1 0 0,-1 0-1 0 0,1 1 1 0 0,-1-1-1 0 0,-3 2 1 0 0,-11 7-53 0 0,-1 0 0 0 0,-1-2 1 0 0,1 1-1 0 0,-2-2 0 0 0,-34 9 1 0 0,-98 15-161 0 0,139-29 196 0 0,-143 20-279 0 0,-20 3-4489 0 0,147-19 710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6:55.622"/>
    </inkml:context>
    <inkml:brush xml:id="br0">
      <inkml:brushProperty name="width" value="0.035" units="cm"/>
      <inkml:brushProperty name="height" value="0.035" units="cm"/>
    </inkml:brush>
  </inkml:definitions>
  <inkml:trace contextRef="#ctx0" brushRef="#br0">1 16 9193 0 0,'0'0'8487'0'0,"18"2"-8343"0"0,501 18 425 0 0,19-43-731 0 0,-444 18 50 0 0,162-5-2138 0 0,-72 12-5054 0 0,-37 5-1261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5T12:56:55.623"/>
    </inkml:context>
    <inkml:brush xml:id="br0">
      <inkml:brushProperty name="width" value="0.035" units="cm"/>
      <inkml:brushProperty name="height" value="0.035" units="cm"/>
    </inkml:brush>
  </inkml:definitions>
  <inkml:trace contextRef="#ctx0" brushRef="#br0">0 3 1160 0 0,'0'0'15339'0'0,"23"-1"-15298"0"0,0 1-51 0 0,1-1 9 0 0,0 1 0 0 0,1 1 0 0 0,-1 1 0 0 0,28 6 1 0 0,-18-1-29 0 0,-2 1 1 0 0,1 2 0 0 0,-1 1 0 0 0,-1 1-1 0 0,0 2 1 0 0,-1 1 0 0 0,-1 1 0 0 0,0 2-1 0 0,-1 1 1 0 0,44 38 0 0 0,-69-54-11 0 0,-1-1 0 0 0,1 1 0 0 0,-1 0 0 0 0,1 0 0 0 0,-1 0 0 0 0,0 0 0 0 0,0 0 0 0 0,0 1 0 0 0,-1-1 0 0 0,1 1 0 0 0,-1-1 0 0 0,0 1 0 0 0,0-1 0 0 0,0 1 0 0 0,0 0 0 0 0,-1-1 0 0 0,1 1 0 0 0,-1 0 0 0 0,0 6 0 0 0,-1-6-20 0 0,0 0 1 0 0,-1 0-1 0 0,1 0 0 0 0,-1 0 1 0 0,0-1-1 0 0,0 1 0 0 0,0 0 1 0 0,0-1-1 0 0,0 0 0 0 0,-1 1 0 0 0,0-1 1 0 0,0 0-1 0 0,0 0 0 0 0,0 0 1 0 0,0-1-1 0 0,0 1 0 0 0,-1-1 1 0 0,-4 3-1 0 0,-13 6-513 0 0,0-1 0 0 0,0 0 0 0 0,-1-2 0 0 0,-1 0 1 0 0,1-1-1 0 0,-27 3 0 0 0,-151 16-5472 0 0,176-23 4945 0 0,-57 5-2075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A9FB1-57B7-40A8-A35B-8FCF7356B355}" type="datetimeFigureOut">
              <a:rPr lang="en-GB" smtClean="0"/>
              <a:t>06/01/2025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EC21E-A6F6-4C42-B0A9-7BADF486F0B3}" type="slidenum">
              <a:rPr lang="en-GB" smtClean="0"/>
              <a:t>‹#›</a:t>
            </a:fld>
            <a:endParaRPr lang="en-GB"/>
          </a:p>
        </p:txBody>
      </p:sp>
    </p:spTree>
    <p:extLst>
      <p:ext uri="{BB962C8B-B14F-4D97-AF65-F5344CB8AC3E}">
        <p14:creationId xmlns:p14="http://schemas.microsoft.com/office/powerpoint/2010/main" val="1192442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5C131-4072-5F81-C3BE-1DA4E2A451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BEE974-B4B9-A69C-4ED3-0CD687DE9A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AE14FB-2500-34B6-8D94-1D98C37D1DE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4A567C0-70BA-045B-A39D-FD6321883C67}"/>
              </a:ext>
            </a:extLst>
          </p:cNvPr>
          <p:cNvSpPr>
            <a:spLocks noGrp="1"/>
          </p:cNvSpPr>
          <p:nvPr>
            <p:ph type="sldNum" sz="quarter" idx="5"/>
          </p:nvPr>
        </p:nvSpPr>
        <p:spPr/>
        <p:txBody>
          <a:bodyPr/>
          <a:lstStyle/>
          <a:p>
            <a:fld id="{A62EC21E-A6F6-4C42-B0A9-7BADF486F0B3}" type="slidenum">
              <a:rPr lang="en-GB" smtClean="0"/>
              <a:t>4</a:t>
            </a:fld>
            <a:endParaRPr lang="en-GB"/>
          </a:p>
        </p:txBody>
      </p:sp>
    </p:spTree>
    <p:extLst>
      <p:ext uri="{BB962C8B-B14F-4D97-AF65-F5344CB8AC3E}">
        <p14:creationId xmlns:p14="http://schemas.microsoft.com/office/powerpoint/2010/main" val="1269286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E3DD5-6E74-4088-F258-25316ED90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D96C4-44D4-D8E5-3C07-70E9DF8FE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259E7-2CD8-FFA9-47D0-3562BE32B1C1}"/>
              </a:ext>
            </a:extLst>
          </p:cNvPr>
          <p:cNvSpPr>
            <a:spLocks noGrp="1"/>
          </p:cNvSpPr>
          <p:nvPr>
            <p:ph type="body" idx="1"/>
          </p:nvPr>
        </p:nvSpPr>
        <p:spPr/>
        <p:txBody>
          <a:bodyPr/>
          <a:lstStyle/>
          <a:p>
            <a:r>
              <a:rPr lang="fr-FR" dirty="0"/>
              <a:t>The servers do the computations</a:t>
            </a:r>
            <a:endParaRPr lang="en-GB" dirty="0"/>
          </a:p>
        </p:txBody>
      </p:sp>
      <p:sp>
        <p:nvSpPr>
          <p:cNvPr id="4" name="Slide Number Placeholder 3">
            <a:extLst>
              <a:ext uri="{FF2B5EF4-FFF2-40B4-BE49-F238E27FC236}">
                <a16:creationId xmlns:a16="http://schemas.microsoft.com/office/drawing/2014/main" id="{4DC0084C-709A-9227-7112-727900FE06F9}"/>
              </a:ext>
            </a:extLst>
          </p:cNvPr>
          <p:cNvSpPr>
            <a:spLocks noGrp="1"/>
          </p:cNvSpPr>
          <p:nvPr>
            <p:ph type="sldNum" sz="quarter" idx="5"/>
          </p:nvPr>
        </p:nvSpPr>
        <p:spPr/>
        <p:txBody>
          <a:bodyPr/>
          <a:lstStyle/>
          <a:p>
            <a:fld id="{A62EC21E-A6F6-4C42-B0A9-7BADF486F0B3}" type="slidenum">
              <a:rPr lang="en-GB" smtClean="0"/>
              <a:t>21</a:t>
            </a:fld>
            <a:endParaRPr lang="en-GB"/>
          </a:p>
        </p:txBody>
      </p:sp>
    </p:spTree>
    <p:extLst>
      <p:ext uri="{BB962C8B-B14F-4D97-AF65-F5344CB8AC3E}">
        <p14:creationId xmlns:p14="http://schemas.microsoft.com/office/powerpoint/2010/main" val="75081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1407E-472F-0FB5-0B4E-4796BE6D2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BC982-8758-F67F-F0F9-2C3289A0D6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146DE-7B42-A7FD-7FEB-0E46013C1E6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7ACF4BB-4323-30C4-7772-D347529D5158}"/>
              </a:ext>
            </a:extLst>
          </p:cNvPr>
          <p:cNvSpPr>
            <a:spLocks noGrp="1"/>
          </p:cNvSpPr>
          <p:nvPr>
            <p:ph type="sldNum" sz="quarter" idx="5"/>
          </p:nvPr>
        </p:nvSpPr>
        <p:spPr/>
        <p:txBody>
          <a:bodyPr/>
          <a:lstStyle/>
          <a:p>
            <a:fld id="{A62EC21E-A6F6-4C42-B0A9-7BADF486F0B3}" type="slidenum">
              <a:rPr lang="en-GB" smtClean="0"/>
              <a:t>22</a:t>
            </a:fld>
            <a:endParaRPr lang="en-GB"/>
          </a:p>
        </p:txBody>
      </p:sp>
    </p:spTree>
    <p:extLst>
      <p:ext uri="{BB962C8B-B14F-4D97-AF65-F5344CB8AC3E}">
        <p14:creationId xmlns:p14="http://schemas.microsoft.com/office/powerpoint/2010/main" val="1947399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D5675-2F08-9F1C-7BC7-5A017F80A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86C44C-54E5-8B15-6F73-627420A4B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D7DD7-7264-BDAE-1070-B08A7198206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0CA5CFB-655C-46E2-80A6-45DD26EE7203}"/>
              </a:ext>
            </a:extLst>
          </p:cNvPr>
          <p:cNvSpPr>
            <a:spLocks noGrp="1"/>
          </p:cNvSpPr>
          <p:nvPr>
            <p:ph type="sldNum" sz="quarter" idx="5"/>
          </p:nvPr>
        </p:nvSpPr>
        <p:spPr/>
        <p:txBody>
          <a:bodyPr/>
          <a:lstStyle/>
          <a:p>
            <a:fld id="{A62EC21E-A6F6-4C42-B0A9-7BADF486F0B3}" type="slidenum">
              <a:rPr lang="en-GB" smtClean="0"/>
              <a:t>23</a:t>
            </a:fld>
            <a:endParaRPr lang="en-GB"/>
          </a:p>
        </p:txBody>
      </p:sp>
    </p:spTree>
    <p:extLst>
      <p:ext uri="{BB962C8B-B14F-4D97-AF65-F5344CB8AC3E}">
        <p14:creationId xmlns:p14="http://schemas.microsoft.com/office/powerpoint/2010/main" val="2567060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3EDD5-C54E-6669-1DDE-CF87400F2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377FBE-D058-F97C-95B6-C5D5A0EE7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FBC52-4C09-5AA0-2323-5C7467B845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4D0EB76-D058-8C52-1503-5821E9FAB4D3}"/>
              </a:ext>
            </a:extLst>
          </p:cNvPr>
          <p:cNvSpPr>
            <a:spLocks noGrp="1"/>
          </p:cNvSpPr>
          <p:nvPr>
            <p:ph type="sldNum" sz="quarter" idx="5"/>
          </p:nvPr>
        </p:nvSpPr>
        <p:spPr/>
        <p:txBody>
          <a:bodyPr/>
          <a:lstStyle/>
          <a:p>
            <a:fld id="{A62EC21E-A6F6-4C42-B0A9-7BADF486F0B3}" type="slidenum">
              <a:rPr lang="en-GB" smtClean="0"/>
              <a:t>24</a:t>
            </a:fld>
            <a:endParaRPr lang="en-GB"/>
          </a:p>
        </p:txBody>
      </p:sp>
    </p:spTree>
    <p:extLst>
      <p:ext uri="{BB962C8B-B14F-4D97-AF65-F5344CB8AC3E}">
        <p14:creationId xmlns:p14="http://schemas.microsoft.com/office/powerpoint/2010/main" val="1393547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C6923-EBF2-D96A-F321-6E3412012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FA64F-709E-F8B3-475C-F324DCB97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F7580-2612-C55A-EDF9-D044C3771CB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051833B-85B9-06F9-5A77-EF1A9DC0918D}"/>
              </a:ext>
            </a:extLst>
          </p:cNvPr>
          <p:cNvSpPr>
            <a:spLocks noGrp="1"/>
          </p:cNvSpPr>
          <p:nvPr>
            <p:ph type="sldNum" sz="quarter" idx="5"/>
          </p:nvPr>
        </p:nvSpPr>
        <p:spPr/>
        <p:txBody>
          <a:bodyPr/>
          <a:lstStyle/>
          <a:p>
            <a:fld id="{A62EC21E-A6F6-4C42-B0A9-7BADF486F0B3}" type="slidenum">
              <a:rPr lang="en-GB" smtClean="0"/>
              <a:t>25</a:t>
            </a:fld>
            <a:endParaRPr lang="en-GB"/>
          </a:p>
        </p:txBody>
      </p:sp>
    </p:spTree>
    <p:extLst>
      <p:ext uri="{BB962C8B-B14F-4D97-AF65-F5344CB8AC3E}">
        <p14:creationId xmlns:p14="http://schemas.microsoft.com/office/powerpoint/2010/main" val="1813898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C3961-E031-96BB-8918-75C8196E9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8A4654-379D-43D0-8165-138A82A7C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9F756E-5E51-0D2F-83E8-D5CF84D7946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0AD0BA8-F2D9-CB30-5CF8-943018F37B92}"/>
              </a:ext>
            </a:extLst>
          </p:cNvPr>
          <p:cNvSpPr>
            <a:spLocks noGrp="1"/>
          </p:cNvSpPr>
          <p:nvPr>
            <p:ph type="sldNum" sz="quarter" idx="5"/>
          </p:nvPr>
        </p:nvSpPr>
        <p:spPr/>
        <p:txBody>
          <a:bodyPr/>
          <a:lstStyle/>
          <a:p>
            <a:fld id="{A62EC21E-A6F6-4C42-B0A9-7BADF486F0B3}" type="slidenum">
              <a:rPr lang="en-GB" smtClean="0"/>
              <a:t>26</a:t>
            </a:fld>
            <a:endParaRPr lang="en-GB"/>
          </a:p>
        </p:txBody>
      </p:sp>
    </p:spTree>
    <p:extLst>
      <p:ext uri="{BB962C8B-B14F-4D97-AF65-F5344CB8AC3E}">
        <p14:creationId xmlns:p14="http://schemas.microsoft.com/office/powerpoint/2010/main" val="2667851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If </a:t>
            </a:r>
            <a:r>
              <a:rPr lang="fr-FR" dirty="0" err="1"/>
              <a:t>ity</a:t>
            </a:r>
            <a:r>
              <a:rPr lang="fr-FR" dirty="0"/>
              <a:t> </a:t>
            </a:r>
            <a:r>
              <a:rPr lang="fr-FR" dirty="0" err="1"/>
              <a:t>takes</a:t>
            </a:r>
            <a:r>
              <a:rPr lang="fr-FR" dirty="0"/>
              <a:t> </a:t>
            </a:r>
            <a:r>
              <a:rPr lang="fr-FR" dirty="0" err="1"/>
              <a:t>just</a:t>
            </a:r>
            <a:r>
              <a:rPr lang="fr-FR" dirty="0"/>
              <a:t> one second to run the code for a single data point, </a:t>
            </a:r>
            <a:r>
              <a:rPr lang="fr-FR" dirty="0" err="1"/>
              <a:t>it</a:t>
            </a:r>
            <a:r>
              <a:rPr lang="fr-FR" dirty="0"/>
              <a:t> </a:t>
            </a:r>
            <a:r>
              <a:rPr lang="fr-FR" dirty="0" err="1"/>
              <a:t>would</a:t>
            </a:r>
            <a:r>
              <a:rPr lang="fr-FR" dirty="0"/>
              <a:t> </a:t>
            </a:r>
            <a:r>
              <a:rPr lang="fr-FR" dirty="0" err="1"/>
              <a:t>take</a:t>
            </a:r>
            <a:r>
              <a:rPr lang="fr-FR" dirty="0"/>
              <a:t> more </a:t>
            </a:r>
            <a:r>
              <a:rPr lang="fr-FR" dirty="0" err="1"/>
              <a:t>than</a:t>
            </a:r>
            <a:r>
              <a:rPr lang="fr-FR" dirty="0"/>
              <a:t> 3 </a:t>
            </a:r>
            <a:r>
              <a:rPr lang="fr-FR" dirty="0" err="1"/>
              <a:t>months</a:t>
            </a:r>
            <a:r>
              <a:rPr lang="fr-FR" dirty="0"/>
              <a:t> to </a:t>
            </a:r>
            <a:r>
              <a:rPr lang="fr-FR" dirty="0" err="1"/>
              <a:t>get</a:t>
            </a:r>
            <a:r>
              <a:rPr lang="fr-FR" dirty="0"/>
              <a:t> </a:t>
            </a:r>
            <a:r>
              <a:rPr lang="fr-FR" dirty="0" err="1"/>
              <a:t>results</a:t>
            </a:r>
            <a:r>
              <a:rPr lang="fr-FR" dirty="0"/>
              <a:t> for all data points</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28</a:t>
            </a:fld>
            <a:endParaRPr lang="en-GB"/>
          </a:p>
        </p:txBody>
      </p:sp>
    </p:spTree>
    <p:extLst>
      <p:ext uri="{BB962C8B-B14F-4D97-AF65-F5344CB8AC3E}">
        <p14:creationId xmlns:p14="http://schemas.microsoft.com/office/powerpoint/2010/main" val="1924812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CA907-F210-B346-02C3-7715CE585C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154D3-FA52-A77D-E063-AA0B0A389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C5137F-5A88-A30B-2110-9C5420BEDEF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7D2E169-D0ED-419D-85B5-FCBBE5AEDC8B}"/>
              </a:ext>
            </a:extLst>
          </p:cNvPr>
          <p:cNvSpPr>
            <a:spLocks noGrp="1"/>
          </p:cNvSpPr>
          <p:nvPr>
            <p:ph type="sldNum" sz="quarter" idx="5"/>
          </p:nvPr>
        </p:nvSpPr>
        <p:spPr/>
        <p:txBody>
          <a:bodyPr/>
          <a:lstStyle/>
          <a:p>
            <a:fld id="{A62EC21E-A6F6-4C42-B0A9-7BADF486F0B3}" type="slidenum">
              <a:rPr lang="en-GB" smtClean="0"/>
              <a:t>33</a:t>
            </a:fld>
            <a:endParaRPr lang="en-GB"/>
          </a:p>
        </p:txBody>
      </p:sp>
    </p:spTree>
    <p:extLst>
      <p:ext uri="{BB962C8B-B14F-4D97-AF65-F5344CB8AC3E}">
        <p14:creationId xmlns:p14="http://schemas.microsoft.com/office/powerpoint/2010/main" val="1121384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93B2C-5A61-8844-8C90-5B2FA223C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84D89-C5F0-A7E9-3713-F36A476F4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8952F-5671-99B2-1410-2ED4ACE2D38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04ED876-06DE-6C8D-2C9B-D008D3A9A949}"/>
              </a:ext>
            </a:extLst>
          </p:cNvPr>
          <p:cNvSpPr>
            <a:spLocks noGrp="1"/>
          </p:cNvSpPr>
          <p:nvPr>
            <p:ph type="sldNum" sz="quarter" idx="5"/>
          </p:nvPr>
        </p:nvSpPr>
        <p:spPr/>
        <p:txBody>
          <a:bodyPr/>
          <a:lstStyle/>
          <a:p>
            <a:fld id="{A62EC21E-A6F6-4C42-B0A9-7BADF486F0B3}" type="slidenum">
              <a:rPr lang="en-GB" smtClean="0"/>
              <a:t>34</a:t>
            </a:fld>
            <a:endParaRPr lang="en-GB"/>
          </a:p>
        </p:txBody>
      </p:sp>
    </p:spTree>
    <p:extLst>
      <p:ext uri="{BB962C8B-B14F-4D97-AF65-F5344CB8AC3E}">
        <p14:creationId xmlns:p14="http://schemas.microsoft.com/office/powerpoint/2010/main" val="127206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ED266-843A-E4AB-D25A-5A02D313C8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C9D59-ADC5-76E7-0686-7740CD1FA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C5C5EC-49FB-8E85-1D0F-F3795DFFCD2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2DFA5E7-CA46-5F7E-22B9-979CFB9D17F4}"/>
              </a:ext>
            </a:extLst>
          </p:cNvPr>
          <p:cNvSpPr>
            <a:spLocks noGrp="1"/>
          </p:cNvSpPr>
          <p:nvPr>
            <p:ph type="sldNum" sz="quarter" idx="5"/>
          </p:nvPr>
        </p:nvSpPr>
        <p:spPr/>
        <p:txBody>
          <a:bodyPr/>
          <a:lstStyle/>
          <a:p>
            <a:fld id="{A62EC21E-A6F6-4C42-B0A9-7BADF486F0B3}" type="slidenum">
              <a:rPr lang="en-GB" smtClean="0"/>
              <a:t>35</a:t>
            </a:fld>
            <a:endParaRPr lang="en-GB"/>
          </a:p>
        </p:txBody>
      </p:sp>
    </p:spTree>
    <p:extLst>
      <p:ext uri="{BB962C8B-B14F-4D97-AF65-F5344CB8AC3E}">
        <p14:creationId xmlns:p14="http://schemas.microsoft.com/office/powerpoint/2010/main" val="3053775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a:t>
            </a:fld>
            <a:endParaRPr lang="en-GB"/>
          </a:p>
        </p:txBody>
      </p:sp>
    </p:spTree>
    <p:extLst>
      <p:ext uri="{BB962C8B-B14F-4D97-AF65-F5344CB8AC3E}">
        <p14:creationId xmlns:p14="http://schemas.microsoft.com/office/powerpoint/2010/main" val="878022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Had</a:t>
            </a:r>
            <a:r>
              <a:rPr lang="fr-FR" dirty="0"/>
              <a:t> a </a:t>
            </a:r>
            <a:r>
              <a:rPr lang="fr-FR" dirty="0" err="1"/>
              <a:t>intern</a:t>
            </a:r>
            <a:r>
              <a:rPr lang="fr-FR" dirty="0"/>
              <a:t> </a:t>
            </a:r>
            <a:r>
              <a:rPr lang="fr-FR" dirty="0" err="1"/>
              <a:t>who</a:t>
            </a:r>
            <a:r>
              <a:rPr lang="fr-FR" dirty="0"/>
              <a:t> </a:t>
            </a:r>
            <a:r>
              <a:rPr lang="fr-FR" dirty="0" err="1"/>
              <a:t>sometimes</a:t>
            </a:r>
            <a:r>
              <a:rPr lang="fr-FR" dirty="0"/>
              <a:t> copy-</a:t>
            </a:r>
            <a:r>
              <a:rPr lang="fr-FR" dirty="0" err="1"/>
              <a:t>pasted</a:t>
            </a:r>
            <a:r>
              <a:rPr lang="fr-FR" dirty="0"/>
              <a:t> code </a:t>
            </a:r>
            <a:r>
              <a:rPr lang="fr-FR" dirty="0" err="1"/>
              <a:t>he</a:t>
            </a:r>
            <a:r>
              <a:rPr lang="fr-FR" dirty="0"/>
              <a:t> </a:t>
            </a:r>
            <a:r>
              <a:rPr lang="fr-FR" dirty="0" err="1"/>
              <a:t>didn’t</a:t>
            </a:r>
            <a:r>
              <a:rPr lang="fr-FR" dirty="0"/>
              <a:t> </a:t>
            </a:r>
            <a:r>
              <a:rPr lang="fr-FR" dirty="0" err="1"/>
              <a:t>understand</a:t>
            </a:r>
            <a:r>
              <a:rPr lang="fr-FR" dirty="0"/>
              <a:t>. </a:t>
            </a:r>
            <a:r>
              <a:rPr lang="fr-FR" dirty="0" err="1"/>
              <a:t>It’s</a:t>
            </a:r>
            <a:r>
              <a:rPr lang="fr-FR" dirty="0"/>
              <a:t> a bit </a:t>
            </a:r>
            <a:r>
              <a:rPr lang="fr-FR" dirty="0" err="1"/>
              <a:t>worrying</a:t>
            </a:r>
            <a:r>
              <a:rPr lang="fr-FR" dirty="0"/>
              <a:t>, </a:t>
            </a:r>
            <a:r>
              <a:rPr lang="fr-FR" dirty="0" err="1"/>
              <a:t>usually</a:t>
            </a:r>
            <a:r>
              <a:rPr lang="fr-FR" dirty="0"/>
              <a:t>…</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38</a:t>
            </a:fld>
            <a:endParaRPr lang="en-GB"/>
          </a:p>
        </p:txBody>
      </p:sp>
    </p:spTree>
    <p:extLst>
      <p:ext uri="{BB962C8B-B14F-4D97-AF65-F5344CB8AC3E}">
        <p14:creationId xmlns:p14="http://schemas.microsoft.com/office/powerpoint/2010/main" val="2861940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162F0-6C52-AD76-12F4-D277D386072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8E156D-0F75-850D-DB31-6FD317145EC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E955B68-159E-728D-DD22-628D850C69F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4D51FEA-3F6E-D176-EFF1-28FE0CB57829}"/>
              </a:ext>
            </a:extLst>
          </p:cNvPr>
          <p:cNvSpPr>
            <a:spLocks noGrp="1"/>
          </p:cNvSpPr>
          <p:nvPr>
            <p:ph type="sldNum" sz="quarter" idx="5"/>
          </p:nvPr>
        </p:nvSpPr>
        <p:spPr/>
        <p:txBody>
          <a:bodyPr/>
          <a:lstStyle/>
          <a:p>
            <a:fld id="{A62EC21E-A6F6-4C42-B0A9-7BADF486F0B3}" type="slidenum">
              <a:rPr lang="en-GB" smtClean="0"/>
              <a:t>39</a:t>
            </a:fld>
            <a:endParaRPr lang="en-GB"/>
          </a:p>
        </p:txBody>
      </p:sp>
    </p:spTree>
    <p:extLst>
      <p:ext uri="{BB962C8B-B14F-4D97-AF65-F5344CB8AC3E}">
        <p14:creationId xmlns:p14="http://schemas.microsoft.com/office/powerpoint/2010/main" val="4241155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Problem: this gets progressively more time consuming, and you risk introducing errors in your code</a:t>
            </a:r>
          </a:p>
        </p:txBody>
      </p:sp>
      <p:sp>
        <p:nvSpPr>
          <p:cNvPr id="4" name="Slide Number Placeholder 3"/>
          <p:cNvSpPr>
            <a:spLocks noGrp="1"/>
          </p:cNvSpPr>
          <p:nvPr>
            <p:ph type="sldNum" sz="quarter" idx="5"/>
          </p:nvPr>
        </p:nvSpPr>
        <p:spPr/>
        <p:txBody>
          <a:bodyPr/>
          <a:lstStyle/>
          <a:p>
            <a:fld id="{A62EC21E-A6F6-4C42-B0A9-7BADF486F0B3}" type="slidenum">
              <a:rPr lang="en-GB" smtClean="0"/>
              <a:t>40</a:t>
            </a:fld>
            <a:endParaRPr lang="en-GB"/>
          </a:p>
        </p:txBody>
      </p:sp>
    </p:spTree>
    <p:extLst>
      <p:ext uri="{BB962C8B-B14F-4D97-AF65-F5344CB8AC3E}">
        <p14:creationId xmlns:p14="http://schemas.microsoft.com/office/powerpoint/2010/main" val="2389614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56B9E-A7DB-71F7-CD7C-33CC6F694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1E6BDA-FF3D-BBB1-1141-DE7241F9A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28CB2-420A-B43A-A7DE-B9EBD1251A96}"/>
              </a:ext>
            </a:extLst>
          </p:cNvPr>
          <p:cNvSpPr>
            <a:spLocks noGrp="1"/>
          </p:cNvSpPr>
          <p:nvPr>
            <p:ph type="body" idx="1"/>
          </p:nvPr>
        </p:nvSpPr>
        <p:spPr/>
        <p:txBody>
          <a:bodyPr/>
          <a:lstStyle/>
          <a:p>
            <a:r>
              <a:rPr lang="en-GB" dirty="0"/>
              <a:t>Problem: this gets progressively more time consuming, and you risk introducing errors in your code</a:t>
            </a:r>
          </a:p>
        </p:txBody>
      </p:sp>
      <p:sp>
        <p:nvSpPr>
          <p:cNvPr id="4" name="Slide Number Placeholder 3">
            <a:extLst>
              <a:ext uri="{FF2B5EF4-FFF2-40B4-BE49-F238E27FC236}">
                <a16:creationId xmlns:a16="http://schemas.microsoft.com/office/drawing/2014/main" id="{4B391516-3A9C-6F0A-ABA4-CE8CE9B9DBE4}"/>
              </a:ext>
            </a:extLst>
          </p:cNvPr>
          <p:cNvSpPr>
            <a:spLocks noGrp="1"/>
          </p:cNvSpPr>
          <p:nvPr>
            <p:ph type="sldNum" sz="quarter" idx="5"/>
          </p:nvPr>
        </p:nvSpPr>
        <p:spPr/>
        <p:txBody>
          <a:bodyPr/>
          <a:lstStyle/>
          <a:p>
            <a:fld id="{A62EC21E-A6F6-4C42-B0A9-7BADF486F0B3}" type="slidenum">
              <a:rPr lang="en-GB" smtClean="0"/>
              <a:t>41</a:t>
            </a:fld>
            <a:endParaRPr lang="en-GB"/>
          </a:p>
        </p:txBody>
      </p:sp>
    </p:spTree>
    <p:extLst>
      <p:ext uri="{BB962C8B-B14F-4D97-AF65-F5344CB8AC3E}">
        <p14:creationId xmlns:p14="http://schemas.microsoft.com/office/powerpoint/2010/main" val="1172249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FE3CC-08D0-ABA6-4CC5-C1CD39296F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393A0-EB3D-F28C-CBA2-267BDFC50B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D99F5-BCFB-2830-F2A1-7C148641E9F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710886E-2C6F-4136-39BE-ADBBB9BF4E94}"/>
              </a:ext>
            </a:extLst>
          </p:cNvPr>
          <p:cNvSpPr>
            <a:spLocks noGrp="1"/>
          </p:cNvSpPr>
          <p:nvPr>
            <p:ph type="sldNum" sz="quarter" idx="5"/>
          </p:nvPr>
        </p:nvSpPr>
        <p:spPr/>
        <p:txBody>
          <a:bodyPr/>
          <a:lstStyle/>
          <a:p>
            <a:fld id="{A62EC21E-A6F6-4C42-B0A9-7BADF486F0B3}" type="slidenum">
              <a:rPr lang="en-GB" smtClean="0"/>
              <a:t>44</a:t>
            </a:fld>
            <a:endParaRPr lang="en-GB"/>
          </a:p>
        </p:txBody>
      </p:sp>
    </p:spTree>
    <p:extLst>
      <p:ext uri="{BB962C8B-B14F-4D97-AF65-F5344CB8AC3E}">
        <p14:creationId xmlns:p14="http://schemas.microsoft.com/office/powerpoint/2010/main" val="393679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7B7F0-C1F7-EC6E-DD21-9D916C07D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70F45-1B45-631D-CE86-B9D090445A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E5984-229D-DE20-D8B4-627EFB81DB1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F79EB82-4353-3B2C-2276-0B3866C8BD5E}"/>
              </a:ext>
            </a:extLst>
          </p:cNvPr>
          <p:cNvSpPr>
            <a:spLocks noGrp="1"/>
          </p:cNvSpPr>
          <p:nvPr>
            <p:ph type="sldNum" sz="quarter" idx="5"/>
          </p:nvPr>
        </p:nvSpPr>
        <p:spPr/>
        <p:txBody>
          <a:bodyPr/>
          <a:lstStyle/>
          <a:p>
            <a:fld id="{A62EC21E-A6F6-4C42-B0A9-7BADF486F0B3}" type="slidenum">
              <a:rPr lang="en-GB" smtClean="0"/>
              <a:t>45</a:t>
            </a:fld>
            <a:endParaRPr lang="en-GB"/>
          </a:p>
        </p:txBody>
      </p:sp>
    </p:spTree>
    <p:extLst>
      <p:ext uri="{BB962C8B-B14F-4D97-AF65-F5344CB8AC3E}">
        <p14:creationId xmlns:p14="http://schemas.microsoft.com/office/powerpoint/2010/main" val="3969264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0FE5C-FED5-6634-89B9-02E7BB780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40B46-DF2C-1E69-D83C-F483591B6C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87175D-DE48-F900-E0E1-1802C85523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1721AD-0010-E094-7B36-C348E6B75D98}"/>
              </a:ext>
            </a:extLst>
          </p:cNvPr>
          <p:cNvSpPr>
            <a:spLocks noGrp="1"/>
          </p:cNvSpPr>
          <p:nvPr>
            <p:ph type="sldNum" sz="quarter" idx="5"/>
          </p:nvPr>
        </p:nvSpPr>
        <p:spPr/>
        <p:txBody>
          <a:bodyPr/>
          <a:lstStyle/>
          <a:p>
            <a:fld id="{A62EC21E-A6F6-4C42-B0A9-7BADF486F0B3}" type="slidenum">
              <a:rPr lang="en-GB" smtClean="0"/>
              <a:t>46</a:t>
            </a:fld>
            <a:endParaRPr lang="en-GB"/>
          </a:p>
        </p:txBody>
      </p:sp>
    </p:spTree>
    <p:extLst>
      <p:ext uri="{BB962C8B-B14F-4D97-AF65-F5344CB8AC3E}">
        <p14:creationId xmlns:p14="http://schemas.microsoft.com/office/powerpoint/2010/main" val="1476381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53C9-FE68-ECEC-7319-0AF7FE5AA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32EF5-3B36-8231-B38F-96DF5B47AB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435C87-7AC7-5E49-7729-87CB21E96AB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5F7F223-0249-24EB-22A6-7F25451E486D}"/>
              </a:ext>
            </a:extLst>
          </p:cNvPr>
          <p:cNvSpPr>
            <a:spLocks noGrp="1"/>
          </p:cNvSpPr>
          <p:nvPr>
            <p:ph type="sldNum" sz="quarter" idx="5"/>
          </p:nvPr>
        </p:nvSpPr>
        <p:spPr/>
        <p:txBody>
          <a:bodyPr/>
          <a:lstStyle/>
          <a:p>
            <a:fld id="{A62EC21E-A6F6-4C42-B0A9-7BADF486F0B3}" type="slidenum">
              <a:rPr lang="en-GB" smtClean="0"/>
              <a:t>47</a:t>
            </a:fld>
            <a:endParaRPr lang="en-GB"/>
          </a:p>
        </p:txBody>
      </p:sp>
    </p:spTree>
    <p:extLst>
      <p:ext uri="{BB962C8B-B14F-4D97-AF65-F5344CB8AC3E}">
        <p14:creationId xmlns:p14="http://schemas.microsoft.com/office/powerpoint/2010/main" val="2633182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BB52C-5C3B-5EC0-2EE6-056AA7A5B8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F6E13-D9A4-F1DD-7009-92362B89E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D300CE-0E20-F9B0-F9AB-7D47A1E8EDC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735EC63-456E-FF50-D6AB-9FBDED27FFDB}"/>
              </a:ext>
            </a:extLst>
          </p:cNvPr>
          <p:cNvSpPr>
            <a:spLocks noGrp="1"/>
          </p:cNvSpPr>
          <p:nvPr>
            <p:ph type="sldNum" sz="quarter" idx="5"/>
          </p:nvPr>
        </p:nvSpPr>
        <p:spPr/>
        <p:txBody>
          <a:bodyPr/>
          <a:lstStyle/>
          <a:p>
            <a:fld id="{A62EC21E-A6F6-4C42-B0A9-7BADF486F0B3}" type="slidenum">
              <a:rPr lang="en-GB" smtClean="0"/>
              <a:t>48</a:t>
            </a:fld>
            <a:endParaRPr lang="en-GB"/>
          </a:p>
        </p:txBody>
      </p:sp>
    </p:spTree>
    <p:extLst>
      <p:ext uri="{BB962C8B-B14F-4D97-AF65-F5344CB8AC3E}">
        <p14:creationId xmlns:p14="http://schemas.microsoft.com/office/powerpoint/2010/main" val="424703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9D590-744B-D9C2-3890-8BF349C2E5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B8F8D5-5D22-8543-6B50-56E0712EC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E8613E-2987-D953-F8A3-DA4556FD319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F667B31-5320-B83B-4733-2BFC43586D65}"/>
              </a:ext>
            </a:extLst>
          </p:cNvPr>
          <p:cNvSpPr>
            <a:spLocks noGrp="1"/>
          </p:cNvSpPr>
          <p:nvPr>
            <p:ph type="sldNum" sz="quarter" idx="5"/>
          </p:nvPr>
        </p:nvSpPr>
        <p:spPr/>
        <p:txBody>
          <a:bodyPr/>
          <a:lstStyle/>
          <a:p>
            <a:fld id="{A62EC21E-A6F6-4C42-B0A9-7BADF486F0B3}" type="slidenum">
              <a:rPr lang="en-GB" smtClean="0"/>
              <a:t>49</a:t>
            </a:fld>
            <a:endParaRPr lang="en-GB"/>
          </a:p>
        </p:txBody>
      </p:sp>
    </p:spTree>
    <p:extLst>
      <p:ext uri="{BB962C8B-B14F-4D97-AF65-F5344CB8AC3E}">
        <p14:creationId xmlns:p14="http://schemas.microsoft.com/office/powerpoint/2010/main" val="1487948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12</a:t>
            </a:fld>
            <a:endParaRPr lang="en-GB"/>
          </a:p>
        </p:txBody>
      </p:sp>
    </p:spTree>
    <p:extLst>
      <p:ext uri="{BB962C8B-B14F-4D97-AF65-F5344CB8AC3E}">
        <p14:creationId xmlns:p14="http://schemas.microsoft.com/office/powerpoint/2010/main" val="1160685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A18EE-11B4-6244-E456-EE20AFC11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F0EE1-257D-D64B-301E-B0FAB2DE3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D6B70-06E4-41BD-69A1-5FA78088B12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D46AF45-CF4B-2A19-D901-6BAF092D9DCE}"/>
              </a:ext>
            </a:extLst>
          </p:cNvPr>
          <p:cNvSpPr>
            <a:spLocks noGrp="1"/>
          </p:cNvSpPr>
          <p:nvPr>
            <p:ph type="sldNum" sz="quarter" idx="5"/>
          </p:nvPr>
        </p:nvSpPr>
        <p:spPr/>
        <p:txBody>
          <a:bodyPr/>
          <a:lstStyle/>
          <a:p>
            <a:fld id="{A62EC21E-A6F6-4C42-B0A9-7BADF486F0B3}" type="slidenum">
              <a:rPr lang="en-GB" smtClean="0"/>
              <a:t>50</a:t>
            </a:fld>
            <a:endParaRPr lang="en-GB"/>
          </a:p>
        </p:txBody>
      </p:sp>
    </p:spTree>
    <p:extLst>
      <p:ext uri="{BB962C8B-B14F-4D97-AF65-F5344CB8AC3E}">
        <p14:creationId xmlns:p14="http://schemas.microsoft.com/office/powerpoint/2010/main" val="959524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5379C-F8B2-622A-7FBB-09C73E5A8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6B4D3-C35B-309B-FC61-0CA153AACB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EEDAF-93AC-9103-9701-F5AB2D873BC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8D365A2-5898-5F36-BFA7-9091DDCB2DAC}"/>
              </a:ext>
            </a:extLst>
          </p:cNvPr>
          <p:cNvSpPr>
            <a:spLocks noGrp="1"/>
          </p:cNvSpPr>
          <p:nvPr>
            <p:ph type="sldNum" sz="quarter" idx="5"/>
          </p:nvPr>
        </p:nvSpPr>
        <p:spPr/>
        <p:txBody>
          <a:bodyPr/>
          <a:lstStyle/>
          <a:p>
            <a:fld id="{A62EC21E-A6F6-4C42-B0A9-7BADF486F0B3}" type="slidenum">
              <a:rPr lang="en-GB" smtClean="0"/>
              <a:t>51</a:t>
            </a:fld>
            <a:endParaRPr lang="en-GB"/>
          </a:p>
        </p:txBody>
      </p:sp>
    </p:spTree>
    <p:extLst>
      <p:ext uri="{BB962C8B-B14F-4D97-AF65-F5344CB8AC3E}">
        <p14:creationId xmlns:p14="http://schemas.microsoft.com/office/powerpoint/2010/main" val="2194298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D640B-CE1E-1560-180E-BE2EC128B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53EF9-955B-B40D-B337-DFB68AE95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8EAC91-D1A0-1D88-E550-B00F2F244A6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CA06E0F-5610-042D-4A1A-B8D4BED817D0}"/>
              </a:ext>
            </a:extLst>
          </p:cNvPr>
          <p:cNvSpPr>
            <a:spLocks noGrp="1"/>
          </p:cNvSpPr>
          <p:nvPr>
            <p:ph type="sldNum" sz="quarter" idx="5"/>
          </p:nvPr>
        </p:nvSpPr>
        <p:spPr/>
        <p:txBody>
          <a:bodyPr/>
          <a:lstStyle/>
          <a:p>
            <a:fld id="{A62EC21E-A6F6-4C42-B0A9-7BADF486F0B3}" type="slidenum">
              <a:rPr lang="en-GB" smtClean="0"/>
              <a:t>52</a:t>
            </a:fld>
            <a:endParaRPr lang="en-GB"/>
          </a:p>
        </p:txBody>
      </p:sp>
    </p:spTree>
    <p:extLst>
      <p:ext uri="{BB962C8B-B14F-4D97-AF65-F5344CB8AC3E}">
        <p14:creationId xmlns:p14="http://schemas.microsoft.com/office/powerpoint/2010/main" val="371025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39100-F3AC-2FE2-A5B0-7997A7F61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49FDFF-1AD3-59E7-F7DB-F63F41F72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CCA86-72A3-27FE-9437-655FC9E059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4276F02-2281-A5DB-EEB5-10C429C1A53A}"/>
              </a:ext>
            </a:extLst>
          </p:cNvPr>
          <p:cNvSpPr>
            <a:spLocks noGrp="1"/>
          </p:cNvSpPr>
          <p:nvPr>
            <p:ph type="sldNum" sz="quarter" idx="5"/>
          </p:nvPr>
        </p:nvSpPr>
        <p:spPr/>
        <p:txBody>
          <a:bodyPr/>
          <a:lstStyle/>
          <a:p>
            <a:fld id="{A62EC21E-A6F6-4C42-B0A9-7BADF486F0B3}" type="slidenum">
              <a:rPr lang="en-GB" smtClean="0"/>
              <a:t>53</a:t>
            </a:fld>
            <a:endParaRPr lang="en-GB"/>
          </a:p>
        </p:txBody>
      </p:sp>
    </p:spTree>
    <p:extLst>
      <p:ext uri="{BB962C8B-B14F-4D97-AF65-F5344CB8AC3E}">
        <p14:creationId xmlns:p14="http://schemas.microsoft.com/office/powerpoint/2010/main" val="3605593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5874C-B203-BF4F-7B28-3DD2B2E3F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1D6274-0C95-650E-2697-F044D030F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C967F-EF78-F73D-5DAD-C003DC0F627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253B14-6F6A-EEEE-A38A-7E2CB5184F95}"/>
              </a:ext>
            </a:extLst>
          </p:cNvPr>
          <p:cNvSpPr>
            <a:spLocks noGrp="1"/>
          </p:cNvSpPr>
          <p:nvPr>
            <p:ph type="sldNum" sz="quarter" idx="5"/>
          </p:nvPr>
        </p:nvSpPr>
        <p:spPr/>
        <p:txBody>
          <a:bodyPr/>
          <a:lstStyle/>
          <a:p>
            <a:fld id="{A62EC21E-A6F6-4C42-B0A9-7BADF486F0B3}" type="slidenum">
              <a:rPr lang="en-GB" smtClean="0"/>
              <a:t>54</a:t>
            </a:fld>
            <a:endParaRPr lang="en-GB"/>
          </a:p>
        </p:txBody>
      </p:sp>
    </p:spTree>
    <p:extLst>
      <p:ext uri="{BB962C8B-B14F-4D97-AF65-F5344CB8AC3E}">
        <p14:creationId xmlns:p14="http://schemas.microsoft.com/office/powerpoint/2010/main" val="3779759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BCA4-A09B-C1DE-8A45-FE240AC4C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AF927-A653-E487-2222-695DC63BE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7EDFD-6B03-CA6F-3681-414DF381EDA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516BD40-2391-ACEE-3D9D-B558360E4E89}"/>
              </a:ext>
            </a:extLst>
          </p:cNvPr>
          <p:cNvSpPr>
            <a:spLocks noGrp="1"/>
          </p:cNvSpPr>
          <p:nvPr>
            <p:ph type="sldNum" sz="quarter" idx="5"/>
          </p:nvPr>
        </p:nvSpPr>
        <p:spPr/>
        <p:txBody>
          <a:bodyPr/>
          <a:lstStyle/>
          <a:p>
            <a:fld id="{A62EC21E-A6F6-4C42-B0A9-7BADF486F0B3}" type="slidenum">
              <a:rPr lang="en-GB" smtClean="0"/>
              <a:t>55</a:t>
            </a:fld>
            <a:endParaRPr lang="en-GB"/>
          </a:p>
        </p:txBody>
      </p:sp>
    </p:spTree>
    <p:extLst>
      <p:ext uri="{BB962C8B-B14F-4D97-AF65-F5344CB8AC3E}">
        <p14:creationId xmlns:p14="http://schemas.microsoft.com/office/powerpoint/2010/main" val="3285204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B657A-D3D5-C76B-FBC8-2DB9A63E4A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93E3B-BC94-359E-0B98-219991011E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816A3-99EC-4488-4B77-A8E4F2197B8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CB2BBC8-5FAF-E8D0-482E-F59A195D3620}"/>
              </a:ext>
            </a:extLst>
          </p:cNvPr>
          <p:cNvSpPr>
            <a:spLocks noGrp="1"/>
          </p:cNvSpPr>
          <p:nvPr>
            <p:ph type="sldNum" sz="quarter" idx="5"/>
          </p:nvPr>
        </p:nvSpPr>
        <p:spPr/>
        <p:txBody>
          <a:bodyPr/>
          <a:lstStyle/>
          <a:p>
            <a:fld id="{A62EC21E-A6F6-4C42-B0A9-7BADF486F0B3}" type="slidenum">
              <a:rPr lang="en-GB" smtClean="0"/>
              <a:t>56</a:t>
            </a:fld>
            <a:endParaRPr lang="en-GB"/>
          </a:p>
        </p:txBody>
      </p:sp>
    </p:spTree>
    <p:extLst>
      <p:ext uri="{BB962C8B-B14F-4D97-AF65-F5344CB8AC3E}">
        <p14:creationId xmlns:p14="http://schemas.microsoft.com/office/powerpoint/2010/main" val="3304063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B3431-1692-0182-426A-F4CAD09FC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A4010-36DB-5649-1553-760230AA7C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BF1FA-6EA2-4410-02BD-6C1ECE2144E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9FBFE84-C5AC-917D-6FAC-9FEA8AAB4F74}"/>
              </a:ext>
            </a:extLst>
          </p:cNvPr>
          <p:cNvSpPr>
            <a:spLocks noGrp="1"/>
          </p:cNvSpPr>
          <p:nvPr>
            <p:ph type="sldNum" sz="quarter" idx="5"/>
          </p:nvPr>
        </p:nvSpPr>
        <p:spPr/>
        <p:txBody>
          <a:bodyPr/>
          <a:lstStyle/>
          <a:p>
            <a:fld id="{A62EC21E-A6F6-4C42-B0A9-7BADF486F0B3}" type="slidenum">
              <a:rPr lang="en-GB" smtClean="0"/>
              <a:t>57</a:t>
            </a:fld>
            <a:endParaRPr lang="en-GB"/>
          </a:p>
        </p:txBody>
      </p:sp>
    </p:spTree>
    <p:extLst>
      <p:ext uri="{BB962C8B-B14F-4D97-AF65-F5344CB8AC3E}">
        <p14:creationId xmlns:p14="http://schemas.microsoft.com/office/powerpoint/2010/main" val="123471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311D3-1D2A-6CD9-E781-6565206408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47F22C-11F8-5F37-638C-2ED5B6710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E3A427-641C-8E74-E774-DD94FAA3917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6BDE73D-0DF1-AB54-11E7-346AB1B49B10}"/>
              </a:ext>
            </a:extLst>
          </p:cNvPr>
          <p:cNvSpPr>
            <a:spLocks noGrp="1"/>
          </p:cNvSpPr>
          <p:nvPr>
            <p:ph type="sldNum" sz="quarter" idx="5"/>
          </p:nvPr>
        </p:nvSpPr>
        <p:spPr/>
        <p:txBody>
          <a:bodyPr/>
          <a:lstStyle/>
          <a:p>
            <a:fld id="{A62EC21E-A6F6-4C42-B0A9-7BADF486F0B3}" type="slidenum">
              <a:rPr lang="en-GB" smtClean="0"/>
              <a:t>58</a:t>
            </a:fld>
            <a:endParaRPr lang="en-GB"/>
          </a:p>
        </p:txBody>
      </p:sp>
    </p:spTree>
    <p:extLst>
      <p:ext uri="{BB962C8B-B14F-4D97-AF65-F5344CB8AC3E}">
        <p14:creationId xmlns:p14="http://schemas.microsoft.com/office/powerpoint/2010/main" val="1804679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C0E11-8C5D-9C66-88EB-B83B050ED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E56F8-487C-2B47-F130-BE6B99AFC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A53A4-9580-7BFB-7D3C-D91569F4CC5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67023BB-F531-693D-341A-FA5F63063028}"/>
              </a:ext>
            </a:extLst>
          </p:cNvPr>
          <p:cNvSpPr>
            <a:spLocks noGrp="1"/>
          </p:cNvSpPr>
          <p:nvPr>
            <p:ph type="sldNum" sz="quarter" idx="5"/>
          </p:nvPr>
        </p:nvSpPr>
        <p:spPr/>
        <p:txBody>
          <a:bodyPr/>
          <a:lstStyle/>
          <a:p>
            <a:fld id="{A62EC21E-A6F6-4C42-B0A9-7BADF486F0B3}" type="slidenum">
              <a:rPr lang="en-GB" smtClean="0"/>
              <a:t>59</a:t>
            </a:fld>
            <a:endParaRPr lang="en-GB"/>
          </a:p>
        </p:txBody>
      </p:sp>
    </p:spTree>
    <p:extLst>
      <p:ext uri="{BB962C8B-B14F-4D97-AF65-F5344CB8AC3E}">
        <p14:creationId xmlns:p14="http://schemas.microsoft.com/office/powerpoint/2010/main" val="2070717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ACACE-595A-B037-63E7-B4E642387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83ACD-A6AB-8801-6D25-D5405E82D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433BE-2E1E-9656-0A1A-B89880A6729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E365227-AA49-6E4E-8EBA-E22A4D313A01}"/>
              </a:ext>
            </a:extLst>
          </p:cNvPr>
          <p:cNvSpPr>
            <a:spLocks noGrp="1"/>
          </p:cNvSpPr>
          <p:nvPr>
            <p:ph type="sldNum" sz="quarter" idx="5"/>
          </p:nvPr>
        </p:nvSpPr>
        <p:spPr/>
        <p:txBody>
          <a:bodyPr/>
          <a:lstStyle/>
          <a:p>
            <a:fld id="{A62EC21E-A6F6-4C42-B0A9-7BADF486F0B3}" type="slidenum">
              <a:rPr lang="en-GB" smtClean="0"/>
              <a:t>13</a:t>
            </a:fld>
            <a:endParaRPr lang="en-GB"/>
          </a:p>
        </p:txBody>
      </p:sp>
    </p:spTree>
    <p:extLst>
      <p:ext uri="{BB962C8B-B14F-4D97-AF65-F5344CB8AC3E}">
        <p14:creationId xmlns:p14="http://schemas.microsoft.com/office/powerpoint/2010/main" val="1592850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CCE9C-6360-4C62-1A14-6EAF84BF92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16E09-B9D0-CC21-BCA0-9C9EE6D70C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60E4FE-8532-9F19-4EC5-98D85E028C5C}"/>
              </a:ext>
            </a:extLst>
          </p:cNvPr>
          <p:cNvSpPr>
            <a:spLocks noGrp="1"/>
          </p:cNvSpPr>
          <p:nvPr>
            <p:ph type="body" idx="1"/>
          </p:nvPr>
        </p:nvSpPr>
        <p:spPr/>
        <p:txBody>
          <a:bodyPr/>
          <a:lstStyle/>
          <a:p>
            <a:r>
              <a:rPr lang="fr-FR" dirty="0"/>
              <a:t>Show browser </a:t>
            </a:r>
            <a:r>
              <a:rPr lang="fr-FR" dirty="0" err="1"/>
              <a:t>function</a:t>
            </a:r>
            <a:r>
              <a:rPr lang="fr-FR" dirty="0"/>
              <a:t> in R</a:t>
            </a:r>
            <a:endParaRPr lang="en-GB" dirty="0"/>
          </a:p>
        </p:txBody>
      </p:sp>
      <p:sp>
        <p:nvSpPr>
          <p:cNvPr id="4" name="Slide Number Placeholder 3">
            <a:extLst>
              <a:ext uri="{FF2B5EF4-FFF2-40B4-BE49-F238E27FC236}">
                <a16:creationId xmlns:a16="http://schemas.microsoft.com/office/drawing/2014/main" id="{A1ED4659-2DE9-E288-FAC7-48577936C46B}"/>
              </a:ext>
            </a:extLst>
          </p:cNvPr>
          <p:cNvSpPr>
            <a:spLocks noGrp="1"/>
          </p:cNvSpPr>
          <p:nvPr>
            <p:ph type="sldNum" sz="quarter" idx="5"/>
          </p:nvPr>
        </p:nvSpPr>
        <p:spPr/>
        <p:txBody>
          <a:bodyPr/>
          <a:lstStyle/>
          <a:p>
            <a:fld id="{A62EC21E-A6F6-4C42-B0A9-7BADF486F0B3}" type="slidenum">
              <a:rPr lang="en-GB" smtClean="0"/>
              <a:t>60</a:t>
            </a:fld>
            <a:endParaRPr lang="en-GB"/>
          </a:p>
        </p:txBody>
      </p:sp>
    </p:spTree>
    <p:extLst>
      <p:ext uri="{BB962C8B-B14F-4D97-AF65-F5344CB8AC3E}">
        <p14:creationId xmlns:p14="http://schemas.microsoft.com/office/powerpoint/2010/main" val="739983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DEE91-B32B-80E9-F71E-CFF821CAD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912FCC-687A-C56E-7308-2CF9EE49D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5239F1-B530-0FD7-D1BE-91544382175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3ADB2CD-695B-961B-D5A4-31AAD78AFDE5}"/>
              </a:ext>
            </a:extLst>
          </p:cNvPr>
          <p:cNvSpPr>
            <a:spLocks noGrp="1"/>
          </p:cNvSpPr>
          <p:nvPr>
            <p:ph type="sldNum" sz="quarter" idx="5"/>
          </p:nvPr>
        </p:nvSpPr>
        <p:spPr/>
        <p:txBody>
          <a:bodyPr/>
          <a:lstStyle/>
          <a:p>
            <a:fld id="{A62EC21E-A6F6-4C42-B0A9-7BADF486F0B3}" type="slidenum">
              <a:rPr lang="en-GB" smtClean="0"/>
              <a:t>61</a:t>
            </a:fld>
            <a:endParaRPr lang="en-GB"/>
          </a:p>
        </p:txBody>
      </p:sp>
    </p:spTree>
    <p:extLst>
      <p:ext uri="{BB962C8B-B14F-4D97-AF65-F5344CB8AC3E}">
        <p14:creationId xmlns:p14="http://schemas.microsoft.com/office/powerpoint/2010/main" val="3513704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98805-569C-D553-1B9A-1C41B4A72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CF178-1DFD-68E4-5E22-21AB1052AA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327FE2-AECB-0A3E-27D9-29CE8C5F36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089F554-9D38-E5ED-CBAF-67947B05B022}"/>
              </a:ext>
            </a:extLst>
          </p:cNvPr>
          <p:cNvSpPr>
            <a:spLocks noGrp="1"/>
          </p:cNvSpPr>
          <p:nvPr>
            <p:ph type="sldNum" sz="quarter" idx="5"/>
          </p:nvPr>
        </p:nvSpPr>
        <p:spPr/>
        <p:txBody>
          <a:bodyPr/>
          <a:lstStyle/>
          <a:p>
            <a:fld id="{A62EC21E-A6F6-4C42-B0A9-7BADF486F0B3}" type="slidenum">
              <a:rPr lang="en-GB" smtClean="0"/>
              <a:t>62</a:t>
            </a:fld>
            <a:endParaRPr lang="en-GB"/>
          </a:p>
        </p:txBody>
      </p:sp>
    </p:spTree>
    <p:extLst>
      <p:ext uri="{BB962C8B-B14F-4D97-AF65-F5344CB8AC3E}">
        <p14:creationId xmlns:p14="http://schemas.microsoft.com/office/powerpoint/2010/main" val="1217020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283A4-612E-5B56-831D-C4A769A9B3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FEA486-FA48-2F2A-49DD-45E247030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74171D-C75D-3509-A133-9B0931ED629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41C2CF6-FC4F-C41A-C9F0-404FACB971D4}"/>
              </a:ext>
            </a:extLst>
          </p:cNvPr>
          <p:cNvSpPr>
            <a:spLocks noGrp="1"/>
          </p:cNvSpPr>
          <p:nvPr>
            <p:ph type="sldNum" sz="quarter" idx="5"/>
          </p:nvPr>
        </p:nvSpPr>
        <p:spPr/>
        <p:txBody>
          <a:bodyPr/>
          <a:lstStyle/>
          <a:p>
            <a:fld id="{A62EC21E-A6F6-4C42-B0A9-7BADF486F0B3}" type="slidenum">
              <a:rPr lang="en-GB" smtClean="0"/>
              <a:t>63</a:t>
            </a:fld>
            <a:endParaRPr lang="en-GB"/>
          </a:p>
        </p:txBody>
      </p:sp>
    </p:spTree>
    <p:extLst>
      <p:ext uri="{BB962C8B-B14F-4D97-AF65-F5344CB8AC3E}">
        <p14:creationId xmlns:p14="http://schemas.microsoft.com/office/powerpoint/2010/main" val="3829264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42583-3A61-1F30-4A84-F8F8021CC2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E4DE9-000A-D17E-A0E9-3A8014FA43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45979-FF6D-378F-1481-6918C3362EC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6C0A311-5288-3E36-749B-ADA0DB47356C}"/>
              </a:ext>
            </a:extLst>
          </p:cNvPr>
          <p:cNvSpPr>
            <a:spLocks noGrp="1"/>
          </p:cNvSpPr>
          <p:nvPr>
            <p:ph type="sldNum" sz="quarter" idx="5"/>
          </p:nvPr>
        </p:nvSpPr>
        <p:spPr/>
        <p:txBody>
          <a:bodyPr/>
          <a:lstStyle/>
          <a:p>
            <a:fld id="{A62EC21E-A6F6-4C42-B0A9-7BADF486F0B3}" type="slidenum">
              <a:rPr lang="en-GB" smtClean="0"/>
              <a:t>64</a:t>
            </a:fld>
            <a:endParaRPr lang="en-GB"/>
          </a:p>
        </p:txBody>
      </p:sp>
    </p:spTree>
    <p:extLst>
      <p:ext uri="{BB962C8B-B14F-4D97-AF65-F5344CB8AC3E}">
        <p14:creationId xmlns:p14="http://schemas.microsoft.com/office/powerpoint/2010/main" val="4094328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35BF5-C989-6DE2-F82C-A7304C30CA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40325A-890C-1D1E-AA30-227DF535E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5A9B5-CED6-9143-AED5-F11587A91B0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27C5A5-9048-7A96-EF82-47545A1932AF}"/>
              </a:ext>
            </a:extLst>
          </p:cNvPr>
          <p:cNvSpPr>
            <a:spLocks noGrp="1"/>
          </p:cNvSpPr>
          <p:nvPr>
            <p:ph type="sldNum" sz="quarter" idx="5"/>
          </p:nvPr>
        </p:nvSpPr>
        <p:spPr/>
        <p:txBody>
          <a:bodyPr/>
          <a:lstStyle/>
          <a:p>
            <a:fld id="{A62EC21E-A6F6-4C42-B0A9-7BADF486F0B3}" type="slidenum">
              <a:rPr lang="en-GB" smtClean="0"/>
              <a:t>65</a:t>
            </a:fld>
            <a:endParaRPr lang="en-GB"/>
          </a:p>
        </p:txBody>
      </p:sp>
    </p:spTree>
    <p:extLst>
      <p:ext uri="{BB962C8B-B14F-4D97-AF65-F5344CB8AC3E}">
        <p14:creationId xmlns:p14="http://schemas.microsoft.com/office/powerpoint/2010/main" val="1830364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E1D2B-F8EB-5761-6365-1F1CE0E85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7BC5F-70D0-0027-CDB4-61A2CEA52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850F27-3D05-A148-2383-B991B7E8058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1ACA6D1-B3A6-02E6-7E40-6A84A35F80EE}"/>
              </a:ext>
            </a:extLst>
          </p:cNvPr>
          <p:cNvSpPr>
            <a:spLocks noGrp="1"/>
          </p:cNvSpPr>
          <p:nvPr>
            <p:ph type="sldNum" sz="quarter" idx="5"/>
          </p:nvPr>
        </p:nvSpPr>
        <p:spPr/>
        <p:txBody>
          <a:bodyPr/>
          <a:lstStyle/>
          <a:p>
            <a:fld id="{A62EC21E-A6F6-4C42-B0A9-7BADF486F0B3}" type="slidenum">
              <a:rPr lang="en-GB" smtClean="0"/>
              <a:t>66</a:t>
            </a:fld>
            <a:endParaRPr lang="en-GB"/>
          </a:p>
        </p:txBody>
      </p:sp>
    </p:spTree>
    <p:extLst>
      <p:ext uri="{BB962C8B-B14F-4D97-AF65-F5344CB8AC3E}">
        <p14:creationId xmlns:p14="http://schemas.microsoft.com/office/powerpoint/2010/main" val="11984573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EDC60-195D-7497-35DC-39C3CAE8F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67402-68F2-4DD9-3D77-DBCCBB601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259684-832C-DA16-5BD7-03B0D42D354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69D479C-6361-B734-4500-946EAC1899BD}"/>
              </a:ext>
            </a:extLst>
          </p:cNvPr>
          <p:cNvSpPr>
            <a:spLocks noGrp="1"/>
          </p:cNvSpPr>
          <p:nvPr>
            <p:ph type="sldNum" sz="quarter" idx="5"/>
          </p:nvPr>
        </p:nvSpPr>
        <p:spPr/>
        <p:txBody>
          <a:bodyPr/>
          <a:lstStyle/>
          <a:p>
            <a:fld id="{A62EC21E-A6F6-4C42-B0A9-7BADF486F0B3}" type="slidenum">
              <a:rPr lang="en-GB" smtClean="0"/>
              <a:t>67</a:t>
            </a:fld>
            <a:endParaRPr lang="en-GB"/>
          </a:p>
        </p:txBody>
      </p:sp>
    </p:spTree>
    <p:extLst>
      <p:ext uri="{BB962C8B-B14F-4D97-AF65-F5344CB8AC3E}">
        <p14:creationId xmlns:p14="http://schemas.microsoft.com/office/powerpoint/2010/main" val="636789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F2043-1C4C-2ABB-0390-B187766EF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EE3A8A-6F87-94CD-3AC3-55256451D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5C9EF-7481-CA55-1127-C203BC76DC4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BBDE077-FC22-89FC-B920-85BD457EE6A2}"/>
              </a:ext>
            </a:extLst>
          </p:cNvPr>
          <p:cNvSpPr>
            <a:spLocks noGrp="1"/>
          </p:cNvSpPr>
          <p:nvPr>
            <p:ph type="sldNum" sz="quarter" idx="5"/>
          </p:nvPr>
        </p:nvSpPr>
        <p:spPr/>
        <p:txBody>
          <a:bodyPr/>
          <a:lstStyle/>
          <a:p>
            <a:fld id="{A62EC21E-A6F6-4C42-B0A9-7BADF486F0B3}" type="slidenum">
              <a:rPr lang="en-GB" smtClean="0"/>
              <a:t>68</a:t>
            </a:fld>
            <a:endParaRPr lang="en-GB"/>
          </a:p>
        </p:txBody>
      </p:sp>
    </p:spTree>
    <p:extLst>
      <p:ext uri="{BB962C8B-B14F-4D97-AF65-F5344CB8AC3E}">
        <p14:creationId xmlns:p14="http://schemas.microsoft.com/office/powerpoint/2010/main" val="3520899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E96A3-32B9-969F-ABDD-1AD16F502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F83D5F-5D76-93FD-8A92-CED71EEBF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184FA-8109-1040-A6F9-318DED219D9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3230A8E-54BD-B6BD-148A-4EEC81DB1C73}"/>
              </a:ext>
            </a:extLst>
          </p:cNvPr>
          <p:cNvSpPr>
            <a:spLocks noGrp="1"/>
          </p:cNvSpPr>
          <p:nvPr>
            <p:ph type="sldNum" sz="quarter" idx="5"/>
          </p:nvPr>
        </p:nvSpPr>
        <p:spPr/>
        <p:txBody>
          <a:bodyPr/>
          <a:lstStyle/>
          <a:p>
            <a:fld id="{A62EC21E-A6F6-4C42-B0A9-7BADF486F0B3}" type="slidenum">
              <a:rPr lang="en-GB" smtClean="0"/>
              <a:t>69</a:t>
            </a:fld>
            <a:endParaRPr lang="en-GB"/>
          </a:p>
        </p:txBody>
      </p:sp>
    </p:spTree>
    <p:extLst>
      <p:ext uri="{BB962C8B-B14F-4D97-AF65-F5344CB8AC3E}">
        <p14:creationId xmlns:p14="http://schemas.microsoft.com/office/powerpoint/2010/main" val="2013319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exists plan(multicore) but it only works on Unix-based systems (so, Linux and possibly Mac)</a:t>
            </a:r>
          </a:p>
          <a:p>
            <a:r>
              <a:rPr lang="en-GB" dirty="0"/>
              <a:t>First you define the tasks; but they are not executed immediately. You resolve them later.</a:t>
            </a:r>
          </a:p>
        </p:txBody>
      </p:sp>
      <p:sp>
        <p:nvSpPr>
          <p:cNvPr id="4" name="Slide Number Placeholder 3"/>
          <p:cNvSpPr>
            <a:spLocks noGrp="1"/>
          </p:cNvSpPr>
          <p:nvPr>
            <p:ph type="sldNum" sz="quarter" idx="5"/>
          </p:nvPr>
        </p:nvSpPr>
        <p:spPr/>
        <p:txBody>
          <a:bodyPr/>
          <a:lstStyle/>
          <a:p>
            <a:fld id="{A62EC21E-A6F6-4C42-B0A9-7BADF486F0B3}" type="slidenum">
              <a:rPr lang="en-GB" smtClean="0"/>
              <a:t>16</a:t>
            </a:fld>
            <a:endParaRPr lang="en-GB"/>
          </a:p>
        </p:txBody>
      </p:sp>
    </p:spTree>
    <p:extLst>
      <p:ext uri="{BB962C8B-B14F-4D97-AF65-F5344CB8AC3E}">
        <p14:creationId xmlns:p14="http://schemas.microsoft.com/office/powerpoint/2010/main" val="12153850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3E9EA-E29F-9F15-49AA-5B2E33EC4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B5C64F-EB55-38B6-862F-BD780C86E6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A5586-F26B-25E6-A338-10B16942C0A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19FD30-50AF-D7D1-B317-D2A76C005E8C}"/>
              </a:ext>
            </a:extLst>
          </p:cNvPr>
          <p:cNvSpPr>
            <a:spLocks noGrp="1"/>
          </p:cNvSpPr>
          <p:nvPr>
            <p:ph type="sldNum" sz="quarter" idx="5"/>
          </p:nvPr>
        </p:nvSpPr>
        <p:spPr/>
        <p:txBody>
          <a:bodyPr/>
          <a:lstStyle/>
          <a:p>
            <a:fld id="{A62EC21E-A6F6-4C42-B0A9-7BADF486F0B3}" type="slidenum">
              <a:rPr lang="en-GB" smtClean="0"/>
              <a:t>70</a:t>
            </a:fld>
            <a:endParaRPr lang="en-GB"/>
          </a:p>
        </p:txBody>
      </p:sp>
    </p:spTree>
    <p:extLst>
      <p:ext uri="{BB962C8B-B14F-4D97-AF65-F5344CB8AC3E}">
        <p14:creationId xmlns:p14="http://schemas.microsoft.com/office/powerpoint/2010/main" val="1135746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B2D24-487B-8202-5DA7-E015B35B6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D46B4-FF03-D240-E7A5-BED03539CF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873F1-16EB-568D-FD8E-56DECFD8B16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8729F21-D486-720E-E4F7-19133DF6EE0C}"/>
              </a:ext>
            </a:extLst>
          </p:cNvPr>
          <p:cNvSpPr>
            <a:spLocks noGrp="1"/>
          </p:cNvSpPr>
          <p:nvPr>
            <p:ph type="sldNum" sz="quarter" idx="5"/>
          </p:nvPr>
        </p:nvSpPr>
        <p:spPr/>
        <p:txBody>
          <a:bodyPr/>
          <a:lstStyle/>
          <a:p>
            <a:fld id="{A62EC21E-A6F6-4C42-B0A9-7BADF486F0B3}" type="slidenum">
              <a:rPr lang="en-GB" smtClean="0"/>
              <a:t>71</a:t>
            </a:fld>
            <a:endParaRPr lang="en-GB"/>
          </a:p>
        </p:txBody>
      </p:sp>
    </p:spTree>
    <p:extLst>
      <p:ext uri="{BB962C8B-B14F-4D97-AF65-F5344CB8AC3E}">
        <p14:creationId xmlns:p14="http://schemas.microsoft.com/office/powerpoint/2010/main" val="15075304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E22EC-E28F-52B4-0F7B-C5F142566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FF338-0D42-1D5D-81D9-0778A24B2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4745EA-DEF6-CC5C-ADA9-A25F149BA8E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0AB2F0D-AD21-0680-4DB5-5BFF25C06487}"/>
              </a:ext>
            </a:extLst>
          </p:cNvPr>
          <p:cNvSpPr>
            <a:spLocks noGrp="1"/>
          </p:cNvSpPr>
          <p:nvPr>
            <p:ph type="sldNum" sz="quarter" idx="5"/>
          </p:nvPr>
        </p:nvSpPr>
        <p:spPr/>
        <p:txBody>
          <a:bodyPr/>
          <a:lstStyle/>
          <a:p>
            <a:fld id="{A62EC21E-A6F6-4C42-B0A9-7BADF486F0B3}" type="slidenum">
              <a:rPr lang="en-GB" smtClean="0"/>
              <a:t>72</a:t>
            </a:fld>
            <a:endParaRPr lang="en-GB"/>
          </a:p>
        </p:txBody>
      </p:sp>
    </p:spTree>
    <p:extLst>
      <p:ext uri="{BB962C8B-B14F-4D97-AF65-F5344CB8AC3E}">
        <p14:creationId xmlns:p14="http://schemas.microsoft.com/office/powerpoint/2010/main" val="25108245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653E0-462D-BBBD-857E-9FCD3D0B2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019152-BECE-DD71-9BDF-071DF3D11A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FCABF-5C4C-066C-07E3-6F473BFEEAB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6008040-B08E-3103-7AB8-7FC9E20C36B1}"/>
              </a:ext>
            </a:extLst>
          </p:cNvPr>
          <p:cNvSpPr>
            <a:spLocks noGrp="1"/>
          </p:cNvSpPr>
          <p:nvPr>
            <p:ph type="sldNum" sz="quarter" idx="5"/>
          </p:nvPr>
        </p:nvSpPr>
        <p:spPr/>
        <p:txBody>
          <a:bodyPr/>
          <a:lstStyle/>
          <a:p>
            <a:fld id="{A62EC21E-A6F6-4C42-B0A9-7BADF486F0B3}" type="slidenum">
              <a:rPr lang="en-GB" smtClean="0"/>
              <a:t>73</a:t>
            </a:fld>
            <a:endParaRPr lang="en-GB"/>
          </a:p>
        </p:txBody>
      </p:sp>
    </p:spTree>
    <p:extLst>
      <p:ext uri="{BB962C8B-B14F-4D97-AF65-F5344CB8AC3E}">
        <p14:creationId xmlns:p14="http://schemas.microsoft.com/office/powerpoint/2010/main" val="42309872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9322A-8F1A-145D-4282-227E92B1A0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6F0CD-0BEA-2D51-29E6-EBD1E7BAA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F5965-08B4-29A9-F8A0-AAE70C87390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B569CA4-9FEF-170F-4EB7-2D5E6C7109C7}"/>
              </a:ext>
            </a:extLst>
          </p:cNvPr>
          <p:cNvSpPr>
            <a:spLocks noGrp="1"/>
          </p:cNvSpPr>
          <p:nvPr>
            <p:ph type="sldNum" sz="quarter" idx="5"/>
          </p:nvPr>
        </p:nvSpPr>
        <p:spPr/>
        <p:txBody>
          <a:bodyPr/>
          <a:lstStyle/>
          <a:p>
            <a:fld id="{A62EC21E-A6F6-4C42-B0A9-7BADF486F0B3}" type="slidenum">
              <a:rPr lang="en-GB" smtClean="0"/>
              <a:t>74</a:t>
            </a:fld>
            <a:endParaRPr lang="en-GB"/>
          </a:p>
        </p:txBody>
      </p:sp>
    </p:spTree>
    <p:extLst>
      <p:ext uri="{BB962C8B-B14F-4D97-AF65-F5344CB8AC3E}">
        <p14:creationId xmlns:p14="http://schemas.microsoft.com/office/powerpoint/2010/main" val="35360104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536AA-6121-77BB-7C59-69993C0AFE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818A1-FBE3-0FD0-0EC3-976339D8F4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CC7725-6C62-E73A-1CC7-67E71264A99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3DABD77-CCC0-5A68-A78B-B9640DE62130}"/>
              </a:ext>
            </a:extLst>
          </p:cNvPr>
          <p:cNvSpPr>
            <a:spLocks noGrp="1"/>
          </p:cNvSpPr>
          <p:nvPr>
            <p:ph type="sldNum" sz="quarter" idx="5"/>
          </p:nvPr>
        </p:nvSpPr>
        <p:spPr/>
        <p:txBody>
          <a:bodyPr/>
          <a:lstStyle/>
          <a:p>
            <a:fld id="{A62EC21E-A6F6-4C42-B0A9-7BADF486F0B3}" type="slidenum">
              <a:rPr lang="en-GB" smtClean="0"/>
              <a:t>75</a:t>
            </a:fld>
            <a:endParaRPr lang="en-GB"/>
          </a:p>
        </p:txBody>
      </p:sp>
    </p:spTree>
    <p:extLst>
      <p:ext uri="{BB962C8B-B14F-4D97-AF65-F5344CB8AC3E}">
        <p14:creationId xmlns:p14="http://schemas.microsoft.com/office/powerpoint/2010/main" val="5059196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87</a:t>
            </a:fld>
            <a:endParaRPr lang="en-GB"/>
          </a:p>
        </p:txBody>
      </p:sp>
    </p:spTree>
    <p:extLst>
      <p:ext uri="{BB962C8B-B14F-4D97-AF65-F5344CB8AC3E}">
        <p14:creationId xmlns:p14="http://schemas.microsoft.com/office/powerpoint/2010/main" val="1644934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AF747-B0E5-0EDE-7527-848A1D569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9AE10-0B46-FB99-C1D6-DD9BD0D1D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73C77-9782-1A3D-76D4-ED23A831DE89}"/>
              </a:ext>
            </a:extLst>
          </p:cNvPr>
          <p:cNvSpPr>
            <a:spLocks noGrp="1"/>
          </p:cNvSpPr>
          <p:nvPr>
            <p:ph type="body" idx="1"/>
          </p:nvPr>
        </p:nvSpPr>
        <p:spPr/>
        <p:txBody>
          <a:bodyPr/>
          <a:lstStyle/>
          <a:p>
            <a:r>
              <a:rPr lang="fr-FR" dirty="0"/>
              <a:t>Be </a:t>
            </a:r>
            <a:r>
              <a:rPr lang="fr-FR" dirty="0" err="1"/>
              <a:t>aware</a:t>
            </a:r>
            <a:r>
              <a:rPr lang="fr-FR" dirty="0"/>
              <a:t> </a:t>
            </a:r>
            <a:r>
              <a:rPr lang="fr-FR" dirty="0" err="1"/>
              <a:t>that</a:t>
            </a:r>
            <a:r>
              <a:rPr lang="fr-FR" dirty="0"/>
              <a:t> R and the server </a:t>
            </a:r>
            <a:r>
              <a:rPr lang="fr-FR" dirty="0" err="1"/>
              <a:t>don’t</a:t>
            </a:r>
            <a:r>
              <a:rPr lang="fr-FR" dirty="0"/>
              <a:t> </a:t>
            </a:r>
            <a:r>
              <a:rPr lang="fr-FR" dirty="0" err="1"/>
              <a:t>speak</a:t>
            </a:r>
            <a:r>
              <a:rPr lang="fr-FR" dirty="0"/>
              <a:t> the </a:t>
            </a:r>
            <a:r>
              <a:rPr lang="fr-FR" dirty="0" err="1"/>
              <a:t>same</a:t>
            </a:r>
            <a:r>
              <a:rPr lang="fr-FR" dirty="0"/>
              <a:t> </a:t>
            </a:r>
            <a:r>
              <a:rPr lang="fr-FR" dirty="0" err="1"/>
              <a:t>language</a:t>
            </a:r>
            <a:r>
              <a:rPr lang="fr-FR" dirty="0"/>
              <a:t>, and </a:t>
            </a:r>
            <a:r>
              <a:rPr lang="fr-FR" dirty="0" err="1"/>
              <a:t>don’t</a:t>
            </a:r>
            <a:r>
              <a:rPr lang="fr-FR" dirty="0"/>
              <a:t> have the </a:t>
            </a:r>
            <a:r>
              <a:rPr lang="fr-FR" dirty="0" err="1"/>
              <a:t>same</a:t>
            </a:r>
            <a:r>
              <a:rPr lang="fr-FR" dirty="0"/>
              <a:t> </a:t>
            </a:r>
            <a:r>
              <a:rPr lang="fr-FR" dirty="0" err="1"/>
              <a:t>capabilities</a:t>
            </a:r>
            <a:r>
              <a:rPr lang="fr-FR" dirty="0"/>
              <a:t>. </a:t>
            </a:r>
            <a:r>
              <a:rPr lang="fr-FR" dirty="0" err="1"/>
              <a:t>Dbplyr</a:t>
            </a:r>
            <a:r>
              <a:rPr lang="fr-FR" dirty="0"/>
              <a:t> </a:t>
            </a:r>
            <a:r>
              <a:rPr lang="fr-FR" dirty="0" err="1"/>
              <a:t>is</a:t>
            </a:r>
            <a:r>
              <a:rPr lang="fr-FR" dirty="0"/>
              <a:t> an interface to </a:t>
            </a:r>
            <a:r>
              <a:rPr lang="fr-FR" dirty="0" err="1"/>
              <a:t>communicate</a:t>
            </a:r>
            <a:r>
              <a:rPr lang="fr-FR" dirty="0"/>
              <a:t> </a:t>
            </a:r>
            <a:r>
              <a:rPr lang="fr-FR" dirty="0" err="1"/>
              <a:t>with</a:t>
            </a:r>
            <a:r>
              <a:rPr lang="fr-FR" dirty="0"/>
              <a:t> </a:t>
            </a:r>
            <a:r>
              <a:rPr lang="fr-FR"/>
              <a:t>the server, it translates.</a:t>
            </a:r>
            <a:endParaRPr lang="en-GB" dirty="0"/>
          </a:p>
        </p:txBody>
      </p:sp>
      <p:sp>
        <p:nvSpPr>
          <p:cNvPr id="4" name="Slide Number Placeholder 3">
            <a:extLst>
              <a:ext uri="{FF2B5EF4-FFF2-40B4-BE49-F238E27FC236}">
                <a16:creationId xmlns:a16="http://schemas.microsoft.com/office/drawing/2014/main" id="{0BB2AA1C-20A2-1AF7-7BC9-B89116945A0A}"/>
              </a:ext>
            </a:extLst>
          </p:cNvPr>
          <p:cNvSpPr>
            <a:spLocks noGrp="1"/>
          </p:cNvSpPr>
          <p:nvPr>
            <p:ph type="sldNum" sz="quarter" idx="5"/>
          </p:nvPr>
        </p:nvSpPr>
        <p:spPr/>
        <p:txBody>
          <a:bodyPr/>
          <a:lstStyle/>
          <a:p>
            <a:fld id="{A62EC21E-A6F6-4C42-B0A9-7BADF486F0B3}" type="slidenum">
              <a:rPr lang="en-GB" smtClean="0"/>
              <a:t>90</a:t>
            </a:fld>
            <a:endParaRPr lang="en-GB"/>
          </a:p>
        </p:txBody>
      </p:sp>
    </p:spTree>
    <p:extLst>
      <p:ext uri="{BB962C8B-B14F-4D97-AF65-F5344CB8AC3E}">
        <p14:creationId xmlns:p14="http://schemas.microsoft.com/office/powerpoint/2010/main" val="985160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put 4 cores here, but you can have 8, 12… or some servers have 64</a:t>
            </a:r>
          </a:p>
        </p:txBody>
      </p:sp>
      <p:sp>
        <p:nvSpPr>
          <p:cNvPr id="4" name="Slide Number Placeholder 3"/>
          <p:cNvSpPr>
            <a:spLocks noGrp="1"/>
          </p:cNvSpPr>
          <p:nvPr>
            <p:ph type="sldNum" sz="quarter" idx="5"/>
          </p:nvPr>
        </p:nvSpPr>
        <p:spPr/>
        <p:txBody>
          <a:bodyPr/>
          <a:lstStyle/>
          <a:p>
            <a:fld id="{A62EC21E-A6F6-4C42-B0A9-7BADF486F0B3}" type="slidenum">
              <a:rPr lang="en-GB" smtClean="0"/>
              <a:t>17</a:t>
            </a:fld>
            <a:endParaRPr lang="en-GB"/>
          </a:p>
        </p:txBody>
      </p:sp>
    </p:spTree>
    <p:extLst>
      <p:ext uri="{BB962C8B-B14F-4D97-AF65-F5344CB8AC3E}">
        <p14:creationId xmlns:p14="http://schemas.microsoft.com/office/powerpoint/2010/main" val="130521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998A1-1373-380A-359B-0D5FE446B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9FBE61-BA15-33EC-37E0-F164EFD14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FBC72-6840-06F3-E2A1-945FB0D2361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19FAD7B-F50B-BEC1-FFA6-49A04DB408C4}"/>
              </a:ext>
            </a:extLst>
          </p:cNvPr>
          <p:cNvSpPr>
            <a:spLocks noGrp="1"/>
          </p:cNvSpPr>
          <p:nvPr>
            <p:ph type="sldNum" sz="quarter" idx="5"/>
          </p:nvPr>
        </p:nvSpPr>
        <p:spPr/>
        <p:txBody>
          <a:bodyPr/>
          <a:lstStyle/>
          <a:p>
            <a:fld id="{A62EC21E-A6F6-4C42-B0A9-7BADF486F0B3}" type="slidenum">
              <a:rPr lang="en-GB" smtClean="0"/>
              <a:t>18</a:t>
            </a:fld>
            <a:endParaRPr lang="en-GB"/>
          </a:p>
        </p:txBody>
      </p:sp>
    </p:spTree>
    <p:extLst>
      <p:ext uri="{BB962C8B-B14F-4D97-AF65-F5344CB8AC3E}">
        <p14:creationId xmlns:p14="http://schemas.microsoft.com/office/powerpoint/2010/main" val="134281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DEBA6-C46D-4914-03DB-E1326AC35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E6CE0-A874-3E95-A51D-298EC8D1E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8F39A-316D-B6A7-0EEF-81308D621AE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5E19474-A386-1878-C1D1-8F171BE804CE}"/>
              </a:ext>
            </a:extLst>
          </p:cNvPr>
          <p:cNvSpPr>
            <a:spLocks noGrp="1"/>
          </p:cNvSpPr>
          <p:nvPr>
            <p:ph type="sldNum" sz="quarter" idx="5"/>
          </p:nvPr>
        </p:nvSpPr>
        <p:spPr/>
        <p:txBody>
          <a:bodyPr/>
          <a:lstStyle/>
          <a:p>
            <a:fld id="{A62EC21E-A6F6-4C42-B0A9-7BADF486F0B3}" type="slidenum">
              <a:rPr lang="en-GB" smtClean="0"/>
              <a:t>19</a:t>
            </a:fld>
            <a:endParaRPr lang="en-GB"/>
          </a:p>
        </p:txBody>
      </p:sp>
    </p:spTree>
    <p:extLst>
      <p:ext uri="{BB962C8B-B14F-4D97-AF65-F5344CB8AC3E}">
        <p14:creationId xmlns:p14="http://schemas.microsoft.com/office/powerpoint/2010/main" val="2603018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A7800-B7A4-B260-1503-199A8B88E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2469E-5727-B391-21B0-6BA6CE7A1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CC6CE-B38C-ED53-E232-88D5E981CC5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DA9057-BCA6-73D1-6C65-1FF9AFA03D17}"/>
              </a:ext>
            </a:extLst>
          </p:cNvPr>
          <p:cNvSpPr>
            <a:spLocks noGrp="1"/>
          </p:cNvSpPr>
          <p:nvPr>
            <p:ph type="sldNum" sz="quarter" idx="5"/>
          </p:nvPr>
        </p:nvSpPr>
        <p:spPr/>
        <p:txBody>
          <a:bodyPr/>
          <a:lstStyle/>
          <a:p>
            <a:fld id="{A62EC21E-A6F6-4C42-B0A9-7BADF486F0B3}" type="slidenum">
              <a:rPr lang="en-GB" smtClean="0"/>
              <a:t>20</a:t>
            </a:fld>
            <a:endParaRPr lang="en-GB"/>
          </a:p>
        </p:txBody>
      </p:sp>
    </p:spTree>
    <p:extLst>
      <p:ext uri="{BB962C8B-B14F-4D97-AF65-F5344CB8AC3E}">
        <p14:creationId xmlns:p14="http://schemas.microsoft.com/office/powerpoint/2010/main" val="2762209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DFB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952B-B65F-C181-B0B8-7CEC9E85787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a:extLst>
              <a:ext uri="{FF2B5EF4-FFF2-40B4-BE49-F238E27FC236}">
                <a16:creationId xmlns:a16="http://schemas.microsoft.com/office/drawing/2014/main" id="{D4E1C74B-DA1B-D684-A6CD-55B00D2621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FR" dirty="0"/>
          </a:p>
        </p:txBody>
      </p:sp>
      <p:sp>
        <p:nvSpPr>
          <p:cNvPr id="4" name="Date Placeholder 3">
            <a:extLst>
              <a:ext uri="{FF2B5EF4-FFF2-40B4-BE49-F238E27FC236}">
                <a16:creationId xmlns:a16="http://schemas.microsoft.com/office/drawing/2014/main" id="{CCB523A0-1F5F-B72B-1FE1-7F3C33635F87}"/>
              </a:ext>
            </a:extLst>
          </p:cNvPr>
          <p:cNvSpPr>
            <a:spLocks noGrp="1"/>
          </p:cNvSpPr>
          <p:nvPr>
            <p:ph type="dt" sz="half" idx="10"/>
          </p:nvPr>
        </p:nvSpPr>
        <p:spPr/>
        <p:txBody>
          <a:bodyPr/>
          <a:lstStyle/>
          <a:p>
            <a:fld id="{DD55982A-B46D-4B79-92A5-28C8080B41FE}" type="datetime1">
              <a:rPr lang="fr-FR" smtClean="0"/>
              <a:t>06/01/2025</a:t>
            </a:fld>
            <a:endParaRPr lang="fr-FR"/>
          </a:p>
        </p:txBody>
      </p:sp>
      <p:sp>
        <p:nvSpPr>
          <p:cNvPr id="5" name="Footer Placeholder 4">
            <a:extLst>
              <a:ext uri="{FF2B5EF4-FFF2-40B4-BE49-F238E27FC236}">
                <a16:creationId xmlns:a16="http://schemas.microsoft.com/office/drawing/2014/main" id="{9F206F03-7A98-C65F-E301-7BF3A72DF89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C3BCF9A-27D7-05E0-4FD9-37C33CE714B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05066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6E32-9D65-D97E-4C57-E265E5E69F7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C811A06-79BE-F6A7-0083-0F2061725B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E8EB93E-5EA4-D603-50A7-2E47CAD0C4BB}"/>
              </a:ext>
            </a:extLst>
          </p:cNvPr>
          <p:cNvSpPr>
            <a:spLocks noGrp="1"/>
          </p:cNvSpPr>
          <p:nvPr>
            <p:ph type="dt" sz="half" idx="10"/>
          </p:nvPr>
        </p:nvSpPr>
        <p:spPr/>
        <p:txBody>
          <a:bodyPr/>
          <a:lstStyle/>
          <a:p>
            <a:fld id="{B371F475-B24D-4175-8849-C8856A647410}" type="datetime1">
              <a:rPr lang="fr-FR" smtClean="0"/>
              <a:t>06/01/2025</a:t>
            </a:fld>
            <a:endParaRPr lang="fr-FR"/>
          </a:p>
        </p:txBody>
      </p:sp>
      <p:sp>
        <p:nvSpPr>
          <p:cNvPr id="5" name="Footer Placeholder 4">
            <a:extLst>
              <a:ext uri="{FF2B5EF4-FFF2-40B4-BE49-F238E27FC236}">
                <a16:creationId xmlns:a16="http://schemas.microsoft.com/office/drawing/2014/main" id="{30D7A609-23E6-F718-FDE5-D21086C5490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99DEA1-00DF-2F5A-D3A8-A19041921E2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40138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27A69-9A0A-723B-FE08-1B9F9898F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FF7BF40-24B7-6F2D-067F-775E10E08A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4E27F21-329B-B302-3B11-E4D76B1AB482}"/>
              </a:ext>
            </a:extLst>
          </p:cNvPr>
          <p:cNvSpPr>
            <a:spLocks noGrp="1"/>
          </p:cNvSpPr>
          <p:nvPr>
            <p:ph type="dt" sz="half" idx="10"/>
          </p:nvPr>
        </p:nvSpPr>
        <p:spPr/>
        <p:txBody>
          <a:bodyPr/>
          <a:lstStyle/>
          <a:p>
            <a:fld id="{FA9F7733-C85A-4513-8CE1-757613D9C817}" type="datetime1">
              <a:rPr lang="fr-FR" smtClean="0"/>
              <a:t>06/01/2025</a:t>
            </a:fld>
            <a:endParaRPr lang="fr-FR"/>
          </a:p>
        </p:txBody>
      </p:sp>
      <p:sp>
        <p:nvSpPr>
          <p:cNvPr id="5" name="Footer Placeholder 4">
            <a:extLst>
              <a:ext uri="{FF2B5EF4-FFF2-40B4-BE49-F238E27FC236}">
                <a16:creationId xmlns:a16="http://schemas.microsoft.com/office/drawing/2014/main" id="{AF43DD71-765A-3A0D-7027-669C887ABC6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4A3615C-B388-ACCB-16A6-21DA628F5DA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9860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5886-FDCC-9D15-832C-813F40693A7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6304012-84AE-1C09-D3E4-2115D6E3439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CBF442-DC35-5813-C201-E3AF6D39F19A}"/>
              </a:ext>
            </a:extLst>
          </p:cNvPr>
          <p:cNvSpPr>
            <a:spLocks noGrp="1"/>
          </p:cNvSpPr>
          <p:nvPr>
            <p:ph type="dt" sz="half" idx="10"/>
          </p:nvPr>
        </p:nvSpPr>
        <p:spPr/>
        <p:txBody>
          <a:bodyPr/>
          <a:lstStyle/>
          <a:p>
            <a:fld id="{BE2CBEF4-C239-40F7-A999-90E5F43AC809}" type="datetime1">
              <a:rPr lang="fr-FR" smtClean="0"/>
              <a:t>06/01/2025</a:t>
            </a:fld>
            <a:endParaRPr lang="fr-FR"/>
          </a:p>
        </p:txBody>
      </p:sp>
      <p:sp>
        <p:nvSpPr>
          <p:cNvPr id="5" name="Footer Placeholder 4">
            <a:extLst>
              <a:ext uri="{FF2B5EF4-FFF2-40B4-BE49-F238E27FC236}">
                <a16:creationId xmlns:a16="http://schemas.microsoft.com/office/drawing/2014/main" id="{1090B420-196F-2A07-BEDD-F62021EFF7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0E7721C-0C61-AD6A-98D9-3221F04DAB8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47967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C9B6-C6BE-9B72-98CD-1FE21C370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8B024A11-D011-02D2-A433-BB72E93AF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AF74A-EB63-6785-7DC3-3105E4702516}"/>
              </a:ext>
            </a:extLst>
          </p:cNvPr>
          <p:cNvSpPr>
            <a:spLocks noGrp="1"/>
          </p:cNvSpPr>
          <p:nvPr>
            <p:ph type="dt" sz="half" idx="10"/>
          </p:nvPr>
        </p:nvSpPr>
        <p:spPr/>
        <p:txBody>
          <a:bodyPr/>
          <a:lstStyle/>
          <a:p>
            <a:fld id="{81CFA720-C544-4D9C-B752-65B437F6FA29}" type="datetime1">
              <a:rPr lang="fr-FR" smtClean="0"/>
              <a:t>06/01/2025</a:t>
            </a:fld>
            <a:endParaRPr lang="fr-FR"/>
          </a:p>
        </p:txBody>
      </p:sp>
      <p:sp>
        <p:nvSpPr>
          <p:cNvPr id="5" name="Footer Placeholder 4">
            <a:extLst>
              <a:ext uri="{FF2B5EF4-FFF2-40B4-BE49-F238E27FC236}">
                <a16:creationId xmlns:a16="http://schemas.microsoft.com/office/drawing/2014/main" id="{585DCCAA-749E-7354-8BEA-13E800D9515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861417-3D92-D23F-A4C8-ADA0649B25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61026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A46A-57E9-A7A6-BA12-E6FBD812F34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9B89646-18CD-8D96-BAAF-66101229C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FCBFD94D-8BCA-82F3-E615-FF1CC4530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F63FCDF3-136C-A9C6-BD68-02851B2ECB39}"/>
              </a:ext>
            </a:extLst>
          </p:cNvPr>
          <p:cNvSpPr>
            <a:spLocks noGrp="1"/>
          </p:cNvSpPr>
          <p:nvPr>
            <p:ph type="dt" sz="half" idx="10"/>
          </p:nvPr>
        </p:nvSpPr>
        <p:spPr/>
        <p:txBody>
          <a:bodyPr/>
          <a:lstStyle/>
          <a:p>
            <a:fld id="{F0C0EFCA-6D73-4B91-BB47-3D3E4F3A3BA5}" type="datetime1">
              <a:rPr lang="fr-FR" smtClean="0"/>
              <a:t>06/01/2025</a:t>
            </a:fld>
            <a:endParaRPr lang="fr-FR"/>
          </a:p>
        </p:txBody>
      </p:sp>
      <p:sp>
        <p:nvSpPr>
          <p:cNvPr id="6" name="Footer Placeholder 5">
            <a:extLst>
              <a:ext uri="{FF2B5EF4-FFF2-40B4-BE49-F238E27FC236}">
                <a16:creationId xmlns:a16="http://schemas.microsoft.com/office/drawing/2014/main" id="{FC9DA2DF-F005-F47E-81C0-576D5E5FD24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893931-AF49-D4A8-C724-C75F49BFC2E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302047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D4DF-0048-D44C-1607-1A4454F19F83}"/>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D8A3D27-B700-EC75-8CC0-1F71E9567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DD83B-03DA-1BB9-8E55-7A93EC6BB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217BF21F-231A-4EE0-BCDA-1E284B5E9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6C2828-0CEC-40E8-E76A-6B55B4908C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AA18F6B-95B1-1D5F-8602-2E87F30823C8}"/>
              </a:ext>
            </a:extLst>
          </p:cNvPr>
          <p:cNvSpPr>
            <a:spLocks noGrp="1"/>
          </p:cNvSpPr>
          <p:nvPr>
            <p:ph type="dt" sz="half" idx="10"/>
          </p:nvPr>
        </p:nvSpPr>
        <p:spPr/>
        <p:txBody>
          <a:bodyPr/>
          <a:lstStyle/>
          <a:p>
            <a:fld id="{429D8261-CBCB-4C81-8677-71DA5E0876BA}" type="datetime1">
              <a:rPr lang="fr-FR" smtClean="0"/>
              <a:t>06/01/2025</a:t>
            </a:fld>
            <a:endParaRPr lang="fr-FR"/>
          </a:p>
        </p:txBody>
      </p:sp>
      <p:sp>
        <p:nvSpPr>
          <p:cNvPr id="8" name="Footer Placeholder 7">
            <a:extLst>
              <a:ext uri="{FF2B5EF4-FFF2-40B4-BE49-F238E27FC236}">
                <a16:creationId xmlns:a16="http://schemas.microsoft.com/office/drawing/2014/main" id="{FF72C63B-92D9-DD71-C490-AE680216052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DD1FAB43-3CEA-C521-9730-077A4111D947}"/>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34161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D900-124D-D7B8-85B8-82CABB25B00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267DFC5-4557-6154-0737-7D2CC5B6514B}"/>
              </a:ext>
            </a:extLst>
          </p:cNvPr>
          <p:cNvSpPr>
            <a:spLocks noGrp="1"/>
          </p:cNvSpPr>
          <p:nvPr>
            <p:ph type="dt" sz="half" idx="10"/>
          </p:nvPr>
        </p:nvSpPr>
        <p:spPr/>
        <p:txBody>
          <a:bodyPr/>
          <a:lstStyle/>
          <a:p>
            <a:fld id="{28AC5D92-0BE7-49F3-97C9-3AC2AECE7A6C}" type="datetime1">
              <a:rPr lang="fr-FR" smtClean="0"/>
              <a:t>06/01/2025</a:t>
            </a:fld>
            <a:endParaRPr lang="fr-FR"/>
          </a:p>
        </p:txBody>
      </p:sp>
      <p:sp>
        <p:nvSpPr>
          <p:cNvPr id="4" name="Footer Placeholder 3">
            <a:extLst>
              <a:ext uri="{FF2B5EF4-FFF2-40B4-BE49-F238E27FC236}">
                <a16:creationId xmlns:a16="http://schemas.microsoft.com/office/drawing/2014/main" id="{B9E55C8C-0C96-3F9C-0305-FD1CD841CF6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27F522AB-0729-9AEB-21E1-4282FE9C5C7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851081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61412-A3B2-C765-244E-8D1AC82D9EDC}"/>
              </a:ext>
            </a:extLst>
          </p:cNvPr>
          <p:cNvSpPr>
            <a:spLocks noGrp="1"/>
          </p:cNvSpPr>
          <p:nvPr>
            <p:ph type="dt" sz="half" idx="10"/>
          </p:nvPr>
        </p:nvSpPr>
        <p:spPr/>
        <p:txBody>
          <a:bodyPr/>
          <a:lstStyle/>
          <a:p>
            <a:fld id="{CC05A49C-CBC3-4071-B85B-42BB4379BAE5}" type="datetime1">
              <a:rPr lang="fr-FR" smtClean="0"/>
              <a:t>06/01/2025</a:t>
            </a:fld>
            <a:endParaRPr lang="fr-FR"/>
          </a:p>
        </p:txBody>
      </p:sp>
      <p:sp>
        <p:nvSpPr>
          <p:cNvPr id="3" name="Footer Placeholder 2">
            <a:extLst>
              <a:ext uri="{FF2B5EF4-FFF2-40B4-BE49-F238E27FC236}">
                <a16:creationId xmlns:a16="http://schemas.microsoft.com/office/drawing/2014/main" id="{5A9FABBA-7530-6420-4076-CF24DC278FED}"/>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B3DC6-FB12-883A-9926-C102F6D779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0214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E173-BE04-7773-F08A-A6ACD282C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3A98002-047E-B5E9-1463-DCB621796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94681FC-348A-CDE7-8331-75A6DCAED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7CEE7-2B2B-82F7-8CF1-0071F7D1ED7A}"/>
              </a:ext>
            </a:extLst>
          </p:cNvPr>
          <p:cNvSpPr>
            <a:spLocks noGrp="1"/>
          </p:cNvSpPr>
          <p:nvPr>
            <p:ph type="dt" sz="half" idx="10"/>
          </p:nvPr>
        </p:nvSpPr>
        <p:spPr/>
        <p:txBody>
          <a:bodyPr/>
          <a:lstStyle/>
          <a:p>
            <a:fld id="{C4C3849D-8DCB-4F4B-8C29-F0E7887BF74A}" type="datetime1">
              <a:rPr lang="fr-FR" smtClean="0"/>
              <a:t>06/01/2025</a:t>
            </a:fld>
            <a:endParaRPr lang="fr-FR"/>
          </a:p>
        </p:txBody>
      </p:sp>
      <p:sp>
        <p:nvSpPr>
          <p:cNvPr id="6" name="Footer Placeholder 5">
            <a:extLst>
              <a:ext uri="{FF2B5EF4-FFF2-40B4-BE49-F238E27FC236}">
                <a16:creationId xmlns:a16="http://schemas.microsoft.com/office/drawing/2014/main" id="{1C570F16-136B-5B8B-D4C1-BF8CE861407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3B4C0FD-9376-44D2-FCD2-BEF8C2AC9171}"/>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18047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666-A503-80D8-1071-324AFEA85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0DFA630-9B02-D5B7-4B05-A62517700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7ED27550-3FF7-4F56-2A40-B8FF10BD1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9A36A-06F0-66E4-B12C-6F2C5C54B6CD}"/>
              </a:ext>
            </a:extLst>
          </p:cNvPr>
          <p:cNvSpPr>
            <a:spLocks noGrp="1"/>
          </p:cNvSpPr>
          <p:nvPr>
            <p:ph type="dt" sz="half" idx="10"/>
          </p:nvPr>
        </p:nvSpPr>
        <p:spPr/>
        <p:txBody>
          <a:bodyPr/>
          <a:lstStyle/>
          <a:p>
            <a:fld id="{7CCEBC0A-DD03-4A68-85FC-F1BB2CFD030E}" type="datetime1">
              <a:rPr lang="fr-FR" smtClean="0"/>
              <a:t>06/01/2025</a:t>
            </a:fld>
            <a:endParaRPr lang="fr-FR"/>
          </a:p>
        </p:txBody>
      </p:sp>
      <p:sp>
        <p:nvSpPr>
          <p:cNvPr id="6" name="Footer Placeholder 5">
            <a:extLst>
              <a:ext uri="{FF2B5EF4-FFF2-40B4-BE49-F238E27FC236}">
                <a16:creationId xmlns:a16="http://schemas.microsoft.com/office/drawing/2014/main" id="{7DB730BF-1CE3-36AA-7A77-23E7C5E2A02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EB42599-03C7-4850-E5CA-DD6C4528F130}"/>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572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6CBED-8205-0C8D-EB36-23ADA19B7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492D9D53-93DF-92DE-B449-0B3ED4D9F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4662B9F4-B18B-BB03-D130-D79EEA300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98F25F-AECB-48AA-97FE-E7C5EA77181F}" type="datetime1">
              <a:rPr lang="fr-FR" smtClean="0"/>
              <a:t>06/01/2025</a:t>
            </a:fld>
            <a:endParaRPr lang="fr-FR"/>
          </a:p>
        </p:txBody>
      </p:sp>
      <p:sp>
        <p:nvSpPr>
          <p:cNvPr id="5" name="Footer Placeholder 4">
            <a:extLst>
              <a:ext uri="{FF2B5EF4-FFF2-40B4-BE49-F238E27FC236}">
                <a16:creationId xmlns:a16="http://schemas.microsoft.com/office/drawing/2014/main" id="{2BC19988-7D9F-3886-98AB-3D1EBF3108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AD46FBBE-CF43-190C-CD27-96A5A24BE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3806FF-9E51-4331-BB90-F49EFA1FA4FC}" type="slidenum">
              <a:rPr lang="fr-FR" smtClean="0"/>
              <a:t>‹#›</a:t>
            </a:fld>
            <a:endParaRPr lang="fr-FR"/>
          </a:p>
        </p:txBody>
      </p:sp>
    </p:spTree>
    <p:extLst>
      <p:ext uri="{BB962C8B-B14F-4D97-AF65-F5344CB8AC3E}">
        <p14:creationId xmlns:p14="http://schemas.microsoft.com/office/powerpoint/2010/main" val="427614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dv-r.hadley.nz/index.html"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cran.r-project.org/web/views/HighPerformanceComputing.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lintr.r-lib.org/" TargetMode="External"/><Relationship Id="rId4" Type="http://schemas.openxmlformats.org/officeDocument/2006/relationships/hyperlink" Target="https://style.tidyverse.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35.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30.png"/><Relationship Id="rId26" Type="http://schemas.openxmlformats.org/officeDocument/2006/relationships/image" Target="../media/image34.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38.png"/><Relationship Id="rId42" Type="http://schemas.openxmlformats.org/officeDocument/2006/relationships/image" Target="../media/image42.png"/><Relationship Id="rId47" Type="http://schemas.openxmlformats.org/officeDocument/2006/relationships/customXml" Target="../ink/ink22.xml"/><Relationship Id="rId50" Type="http://schemas.openxmlformats.org/officeDocument/2006/relationships/image" Target="../media/image46.png"/><Relationship Id="rId55" Type="http://schemas.openxmlformats.org/officeDocument/2006/relationships/customXml" Target="../ink/ink26.xml"/><Relationship Id="rId7" Type="http://schemas.openxmlformats.org/officeDocument/2006/relationships/customXml" Target="../ink/ink2.xml"/><Relationship Id="rId2" Type="http://schemas.openxmlformats.org/officeDocument/2006/relationships/notesSlide" Target="../notesSlides/notesSlide19.xml"/><Relationship Id="rId16" Type="http://schemas.openxmlformats.org/officeDocument/2006/relationships/image" Target="../media/image29.png"/><Relationship Id="rId29" Type="http://schemas.openxmlformats.org/officeDocument/2006/relationships/customXml" Target="../ink/ink13.xml"/><Relationship Id="rId11" Type="http://schemas.openxmlformats.org/officeDocument/2006/relationships/customXml" Target="../ink/ink4.xml"/><Relationship Id="rId24" Type="http://schemas.openxmlformats.org/officeDocument/2006/relationships/image" Target="../media/image33.png"/><Relationship Id="rId32" Type="http://schemas.openxmlformats.org/officeDocument/2006/relationships/image" Target="../media/image37.png"/><Relationship Id="rId37" Type="http://schemas.openxmlformats.org/officeDocument/2006/relationships/customXml" Target="../ink/ink17.xml"/><Relationship Id="rId40" Type="http://schemas.openxmlformats.org/officeDocument/2006/relationships/image" Target="../media/image41.png"/><Relationship Id="rId45" Type="http://schemas.openxmlformats.org/officeDocument/2006/relationships/customXml" Target="../ink/ink21.xml"/><Relationship Id="rId53" Type="http://schemas.openxmlformats.org/officeDocument/2006/relationships/customXml" Target="../ink/ink25.xml"/><Relationship Id="rId58" Type="http://schemas.openxmlformats.org/officeDocument/2006/relationships/image" Target="../media/image50.png"/><Relationship Id="rId5" Type="http://schemas.openxmlformats.org/officeDocument/2006/relationships/customXml" Target="../ink/ink1.xml"/><Relationship Id="rId19" Type="http://schemas.openxmlformats.org/officeDocument/2006/relationships/customXml" Target="../ink/ink8.xml"/><Relationship Id="rId4"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image" Target="../media/image28.png"/><Relationship Id="rId22" Type="http://schemas.openxmlformats.org/officeDocument/2006/relationships/image" Target="../media/image32.png"/><Relationship Id="rId27" Type="http://schemas.openxmlformats.org/officeDocument/2006/relationships/customXml" Target="../ink/ink12.xml"/><Relationship Id="rId30" Type="http://schemas.openxmlformats.org/officeDocument/2006/relationships/image" Target="../media/image36.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45.png"/><Relationship Id="rId56" Type="http://schemas.openxmlformats.org/officeDocument/2006/relationships/image" Target="../media/image49.png"/><Relationship Id="rId8" Type="http://schemas.openxmlformats.org/officeDocument/2006/relationships/image" Target="../media/image250.png"/><Relationship Id="rId51" Type="http://schemas.openxmlformats.org/officeDocument/2006/relationships/customXml" Target="../ink/ink24.xml"/><Relationship Id="rId3" Type="http://schemas.openxmlformats.org/officeDocument/2006/relationships/image" Target="../media/image1.png"/><Relationship Id="rId12" Type="http://schemas.openxmlformats.org/officeDocument/2006/relationships/image" Target="../media/image27.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40.png"/><Relationship Id="rId46" Type="http://schemas.openxmlformats.org/officeDocument/2006/relationships/image" Target="../media/image44.png"/><Relationship Id="rId59" Type="http://schemas.openxmlformats.org/officeDocument/2006/relationships/customXml" Target="../ink/ink28.xml"/><Relationship Id="rId20" Type="http://schemas.openxmlformats.org/officeDocument/2006/relationships/image" Target="../media/image31.png"/><Relationship Id="rId41" Type="http://schemas.openxmlformats.org/officeDocument/2006/relationships/customXml" Target="../ink/ink19.xml"/><Relationship Id="rId54"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4.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5.png"/><Relationship Id="rId36" Type="http://schemas.openxmlformats.org/officeDocument/2006/relationships/image" Target="../media/image39.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26.png"/><Relationship Id="rId31" Type="http://schemas.openxmlformats.org/officeDocument/2006/relationships/customXml" Target="../ink/ink14.xml"/><Relationship Id="rId44" Type="http://schemas.openxmlformats.org/officeDocument/2006/relationships/image" Target="../media/image43.png"/><Relationship Id="rId52" Type="http://schemas.openxmlformats.org/officeDocument/2006/relationships/image" Target="../media/image47.png"/><Relationship Id="rId60"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sv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3.sv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33.xml"/><Relationship Id="rId18" Type="http://schemas.openxmlformats.org/officeDocument/2006/relationships/image" Target="../media/image100.png"/><Relationship Id="rId3" Type="http://schemas.openxmlformats.org/officeDocument/2006/relationships/image" Target="../media/image1.png"/><Relationship Id="rId21" Type="http://schemas.openxmlformats.org/officeDocument/2006/relationships/customXml" Target="../ink/ink37.xml"/><Relationship Id="rId7" Type="http://schemas.openxmlformats.org/officeDocument/2006/relationships/customXml" Target="../ink/ink30.xml"/><Relationship Id="rId12" Type="http://schemas.openxmlformats.org/officeDocument/2006/relationships/image" Target="../media/image70.png"/><Relationship Id="rId17" Type="http://schemas.openxmlformats.org/officeDocument/2006/relationships/customXml" Target="../ink/ink35.xml"/><Relationship Id="rId2" Type="http://schemas.openxmlformats.org/officeDocument/2006/relationships/notesSlide" Target="../notesSlides/notesSlide27.xml"/><Relationship Id="rId16" Type="http://schemas.openxmlformats.org/officeDocument/2006/relationships/image" Target="../media/image90.png"/><Relationship Id="rId20"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32.xml"/><Relationship Id="rId5" Type="http://schemas.openxmlformats.org/officeDocument/2006/relationships/customXml" Target="../ink/ink29.xml"/><Relationship Id="rId15" Type="http://schemas.openxmlformats.org/officeDocument/2006/relationships/customXml" Target="../ink/ink34.xml"/><Relationship Id="rId23" Type="http://schemas.openxmlformats.org/officeDocument/2006/relationships/image" Target="../media/image61.png"/><Relationship Id="rId10" Type="http://schemas.openxmlformats.org/officeDocument/2006/relationships/image" Target="../media/image600.png"/><Relationship Id="rId19" Type="http://schemas.openxmlformats.org/officeDocument/2006/relationships/customXml" Target="../ink/ink36.xml"/><Relationship Id="rId4" Type="http://schemas.openxmlformats.org/officeDocument/2006/relationships/image" Target="../media/image60.png"/><Relationship Id="rId9" Type="http://schemas.openxmlformats.org/officeDocument/2006/relationships/customXml" Target="../ink/ink31.xml"/><Relationship Id="rId14" Type="http://schemas.openxmlformats.org/officeDocument/2006/relationships/image" Target="../media/image80.png"/><Relationship Id="rId22" Type="http://schemas.openxmlformats.org/officeDocument/2006/relationships/image" Target="../media/image120.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s://rlang.r-lib.org/reference/topic-defuse.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adv-r.hadley.nz/metaprogramming.html" TargetMode="External"/><Relationship Id="rId4" Type="http://schemas.openxmlformats.org/officeDocument/2006/relationships/hyperlink" Target="https://rlang.r-lib.org/reference/topic-data-mask-programming.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image" Target="../media/image1.png"/><Relationship Id="rId7"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customXml" Target="../ink/ink38.xml"/><Relationship Id="rId10"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300.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1.png"/><Relationship Id="rId7" Type="http://schemas.openxmlformats.org/officeDocument/2006/relationships/customXml" Target="../ink/ink4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65.png"/><Relationship Id="rId5" Type="http://schemas.openxmlformats.org/officeDocument/2006/relationships/customXml" Target="../ink/ink40.xml"/><Relationship Id="rId10" Type="http://schemas.openxmlformats.org/officeDocument/2006/relationships/image" Target="../media/image350.png"/><Relationship Id="rId4" Type="http://schemas.openxmlformats.org/officeDocument/2006/relationships/image" Target="../media/image64.png"/><Relationship Id="rId9" Type="http://schemas.openxmlformats.org/officeDocument/2006/relationships/customXml" Target="../ink/ink4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1.png"/><Relationship Id="rId7" Type="http://schemas.openxmlformats.org/officeDocument/2006/relationships/customXml" Target="../ink/ink4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67.png"/><Relationship Id="rId5" Type="http://schemas.openxmlformats.org/officeDocument/2006/relationships/customXml" Target="../ink/ink43.xml"/><Relationship Id="rId10" Type="http://schemas.openxmlformats.org/officeDocument/2006/relationships/image" Target="../media/image400.png"/><Relationship Id="rId4" Type="http://schemas.openxmlformats.org/officeDocument/2006/relationships/image" Target="../media/image66.png"/><Relationship Id="rId9" Type="http://schemas.openxmlformats.org/officeDocument/2006/relationships/customXml" Target="../ink/ink45.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customXml" Target="../ink/ink46.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customXml" Target="../ink/ink48.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customXml" Target="../ink/ink47.xml"/><Relationship Id="rId4" Type="http://schemas.openxmlformats.org/officeDocument/2006/relationships/hyperlink" Target="https://adv-r.hadley.nz/control-flow.html#control-flow"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adv-r.hadley.nz/control-flow.html#control-flow"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rdrr.io/r/base/switch.html" TargetMode="External"/><Relationship Id="rId4" Type="http://schemas.openxmlformats.org/officeDocument/2006/relationships/hyperlink" Target="https://adv-r.hadley.nz/control-flow.html#control-flow"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testthat.r-lib.org/reference/index.htm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customXml" Target="../ink/ink52.xml"/><Relationship Id="rId18" Type="http://schemas.openxmlformats.org/officeDocument/2006/relationships/image" Target="../media/image91.png"/><Relationship Id="rId3" Type="http://schemas.openxmlformats.org/officeDocument/2006/relationships/hyperlink" Target="https://purrr.tidyverse.org/" TargetMode="External"/><Relationship Id="rId7" Type="http://schemas.openxmlformats.org/officeDocument/2006/relationships/customXml" Target="../ink/ink49.xml"/><Relationship Id="rId12" Type="http://schemas.openxmlformats.org/officeDocument/2006/relationships/image" Target="../media/image87.png"/><Relationship Id="rId17" Type="http://schemas.openxmlformats.org/officeDocument/2006/relationships/customXml" Target="../ink/ink54.xml"/><Relationship Id="rId2" Type="http://schemas.openxmlformats.org/officeDocument/2006/relationships/notesSlide" Target="../notesSlides/notesSlide49.xml"/><Relationship Id="rId16" Type="http://schemas.openxmlformats.org/officeDocument/2006/relationships/image" Target="../media/image89.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customXml" Target="../ink/ink51.xml"/><Relationship Id="rId5" Type="http://schemas.openxmlformats.org/officeDocument/2006/relationships/image" Target="../media/image83.png"/><Relationship Id="rId15" Type="http://schemas.openxmlformats.org/officeDocument/2006/relationships/customXml" Target="../ink/ink53.xml"/><Relationship Id="rId10" Type="http://schemas.openxmlformats.org/officeDocument/2006/relationships/image" Target="../media/image86.png"/><Relationship Id="rId19" Type="http://schemas.openxmlformats.org/officeDocument/2006/relationships/customXml" Target="../ink/ink55.xml"/><Relationship Id="rId4" Type="http://schemas.openxmlformats.org/officeDocument/2006/relationships/image" Target="../media/image1.png"/><Relationship Id="rId9" Type="http://schemas.openxmlformats.org/officeDocument/2006/relationships/customXml" Target="../ink/ink50.xml"/><Relationship Id="rId14" Type="http://schemas.openxmlformats.org/officeDocument/2006/relationships/image" Target="../media/image88.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customXml" Target="../ink/ink59.xml"/><Relationship Id="rId18" Type="http://schemas.openxmlformats.org/officeDocument/2006/relationships/image" Target="../media/image99.png"/><Relationship Id="rId3" Type="http://schemas.openxmlformats.org/officeDocument/2006/relationships/image" Target="../media/image1.png"/><Relationship Id="rId7" Type="http://schemas.openxmlformats.org/officeDocument/2006/relationships/customXml" Target="../ink/ink56.xml"/><Relationship Id="rId12" Type="http://schemas.openxmlformats.org/officeDocument/2006/relationships/image" Target="../media/image96.png"/><Relationship Id="rId17" Type="http://schemas.openxmlformats.org/officeDocument/2006/relationships/customXml" Target="../ink/ink61.xml"/><Relationship Id="rId2" Type="http://schemas.openxmlformats.org/officeDocument/2006/relationships/notesSlide" Target="../notesSlides/notesSlide50.xml"/><Relationship Id="rId16" Type="http://schemas.openxmlformats.org/officeDocument/2006/relationships/image" Target="../media/image9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customXml" Target="../ink/ink58.xml"/><Relationship Id="rId5" Type="http://schemas.openxmlformats.org/officeDocument/2006/relationships/hyperlink" Target="https://purrr.tidyverse.org/" TargetMode="External"/><Relationship Id="rId15" Type="http://schemas.openxmlformats.org/officeDocument/2006/relationships/customXml" Target="../ink/ink60.xml"/><Relationship Id="rId10" Type="http://schemas.openxmlformats.org/officeDocument/2006/relationships/image" Target="../media/image95.png"/><Relationship Id="rId19" Type="http://schemas.openxmlformats.org/officeDocument/2006/relationships/customXml" Target="../ink/ink62.xml"/><Relationship Id="rId4" Type="http://schemas.openxmlformats.org/officeDocument/2006/relationships/image" Target="../media/image93.png"/><Relationship Id="rId9" Type="http://schemas.openxmlformats.org/officeDocument/2006/relationships/customXml" Target="../ink/ink57.xml"/><Relationship Id="rId1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hyperlink" Target="https://www.futureverse.or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customXml" Target="../ink/ink67.xml"/><Relationship Id="rId18" Type="http://schemas.openxmlformats.org/officeDocument/2006/relationships/image" Target="../media/image109.png"/><Relationship Id="rId3" Type="http://schemas.openxmlformats.org/officeDocument/2006/relationships/image" Target="../media/image1.png"/><Relationship Id="rId7" Type="http://schemas.openxmlformats.org/officeDocument/2006/relationships/customXml" Target="../ink/ink64.xml"/><Relationship Id="rId12" Type="http://schemas.openxmlformats.org/officeDocument/2006/relationships/image" Target="../media/image106.png"/><Relationship Id="rId17" Type="http://schemas.openxmlformats.org/officeDocument/2006/relationships/customXml" Target="../ink/ink69.xml"/><Relationship Id="rId2" Type="http://schemas.openxmlformats.org/officeDocument/2006/relationships/notesSlide" Target="../notesSlides/notesSlide53.xml"/><Relationship Id="rId16" Type="http://schemas.openxmlformats.org/officeDocument/2006/relationships/image" Target="../media/image108.png"/><Relationship Id="rId20"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customXml" Target="../ink/ink66.xml"/><Relationship Id="rId5" Type="http://schemas.openxmlformats.org/officeDocument/2006/relationships/customXml" Target="../ink/ink63.xml"/><Relationship Id="rId15" Type="http://schemas.openxmlformats.org/officeDocument/2006/relationships/customXml" Target="../ink/ink68.xml"/><Relationship Id="rId10" Type="http://schemas.openxmlformats.org/officeDocument/2006/relationships/image" Target="../media/image105.png"/><Relationship Id="rId19" Type="http://schemas.openxmlformats.org/officeDocument/2006/relationships/customXml" Target="../ink/ink70.xml"/><Relationship Id="rId4" Type="http://schemas.openxmlformats.org/officeDocument/2006/relationships/image" Target="../media/image102.png"/><Relationship Id="rId9" Type="http://schemas.openxmlformats.org/officeDocument/2006/relationships/customXml" Target="../ink/ink65.xml"/><Relationship Id="rId14" Type="http://schemas.openxmlformats.org/officeDocument/2006/relationships/image" Target="../media/image107.png"/></Relationships>
</file>

<file path=ppt/slides/_rels/slide7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customXml" Target="../ink/ink75.xml"/><Relationship Id="rId18" Type="http://schemas.openxmlformats.org/officeDocument/2006/relationships/image" Target="../media/image117.png"/><Relationship Id="rId3" Type="http://schemas.openxmlformats.org/officeDocument/2006/relationships/image" Target="../media/image1.png"/><Relationship Id="rId7" Type="http://schemas.openxmlformats.org/officeDocument/2006/relationships/customXml" Target="../ink/ink72.xml"/><Relationship Id="rId12" Type="http://schemas.openxmlformats.org/officeDocument/2006/relationships/image" Target="../media/image115.png"/><Relationship Id="rId17" Type="http://schemas.openxmlformats.org/officeDocument/2006/relationships/customXml" Target="../ink/ink77.xml"/><Relationship Id="rId2" Type="http://schemas.openxmlformats.org/officeDocument/2006/relationships/notesSlide" Target="../notesSlides/notesSlide54.xml"/><Relationship Id="rId16" Type="http://schemas.openxmlformats.org/officeDocument/2006/relationships/image" Target="../media/image108.png"/><Relationship Id="rId20"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customXml" Target="../ink/ink74.xml"/><Relationship Id="rId5" Type="http://schemas.openxmlformats.org/officeDocument/2006/relationships/customXml" Target="../ink/ink71.xml"/><Relationship Id="rId15" Type="http://schemas.openxmlformats.org/officeDocument/2006/relationships/customXml" Target="../ink/ink76.xml"/><Relationship Id="rId10" Type="http://schemas.openxmlformats.org/officeDocument/2006/relationships/image" Target="../media/image114.png"/><Relationship Id="rId19" Type="http://schemas.openxmlformats.org/officeDocument/2006/relationships/customXml" Target="../ink/ink78.xml"/><Relationship Id="rId4" Type="http://schemas.openxmlformats.org/officeDocument/2006/relationships/image" Target="../media/image102.png"/><Relationship Id="rId9" Type="http://schemas.openxmlformats.org/officeDocument/2006/relationships/customXml" Target="../ink/ink73.xml"/><Relationship Id="rId14" Type="http://schemas.openxmlformats.org/officeDocument/2006/relationships/image" Target="../media/image116.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s://cran.r-project.org/web/views/HighPerformanceComputing.html"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sebkrantz.github.io/collaps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hyperlink" Target="https://github.com/AdrianAntico/Benchmarks?tab=readme-ov-file#benmark-results"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customXml" Target="../ink/ink8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customXml" Target="../ink/ink79.xml"/><Relationship Id="rId4" Type="http://schemas.openxmlformats.org/officeDocument/2006/relationships/image" Target="../media/image122.png"/><Relationship Id="rId9" Type="http://schemas.openxmlformats.org/officeDocument/2006/relationships/hyperlink" Target="https://duckdblabs.github.io/db-benchmark/" TargetMode="External"/></Relationships>
</file>

<file path=ppt/slides/_rels/slide7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85.xml"/><Relationship Id="rId18" Type="http://schemas.openxmlformats.org/officeDocument/2006/relationships/image" Target="../media/image132.png"/><Relationship Id="rId3" Type="http://schemas.openxmlformats.org/officeDocument/2006/relationships/image" Target="../media/image121.png"/><Relationship Id="rId7" Type="http://schemas.openxmlformats.org/officeDocument/2006/relationships/customXml" Target="../ink/ink82.xml"/><Relationship Id="rId12" Type="http://schemas.openxmlformats.org/officeDocument/2006/relationships/image" Target="../media/image129.png"/><Relationship Id="rId17" Type="http://schemas.openxmlformats.org/officeDocument/2006/relationships/customXml" Target="../ink/ink87.xml"/><Relationship Id="rId2" Type="http://schemas.openxmlformats.org/officeDocument/2006/relationships/image" Target="../media/image1.png"/><Relationship Id="rId16" Type="http://schemas.openxmlformats.org/officeDocument/2006/relationships/image" Target="../media/image131.png"/><Relationship Id="rId20"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84.xml"/><Relationship Id="rId5" Type="http://schemas.openxmlformats.org/officeDocument/2006/relationships/customXml" Target="../ink/ink81.xml"/><Relationship Id="rId15" Type="http://schemas.openxmlformats.org/officeDocument/2006/relationships/customXml" Target="../ink/ink86.xml"/><Relationship Id="rId10" Type="http://schemas.openxmlformats.org/officeDocument/2006/relationships/image" Target="../media/image128.png"/><Relationship Id="rId19" Type="http://schemas.openxmlformats.org/officeDocument/2006/relationships/customXml" Target="../ink/ink88.xml"/><Relationship Id="rId4" Type="http://schemas.openxmlformats.org/officeDocument/2006/relationships/image" Target="../media/image125.png"/><Relationship Id="rId9" Type="http://schemas.openxmlformats.org/officeDocument/2006/relationships/customXml" Target="../ink/ink83.xml"/><Relationship Id="rId14" Type="http://schemas.openxmlformats.org/officeDocument/2006/relationships/image" Target="../media/image130.png"/></Relationships>
</file>

<file path=ppt/slides/_rels/slide79.xml.rels><?xml version="1.0" encoding="UTF-8" standalone="yes"?>
<Relationships xmlns="http://schemas.openxmlformats.org/package/2006/relationships"><Relationship Id="rId3" Type="http://schemas.openxmlformats.org/officeDocument/2006/relationships/hyperlink" Target="https://rdatatable.gitlab.io/data.tabl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hyperlink" Target="https://rdatatable.gitlab.io/data.table/articles/datatable-reference-semantic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customXml" Target="../ink/ink92.xml"/><Relationship Id="rId18" Type="http://schemas.openxmlformats.org/officeDocument/2006/relationships/image" Target="../media/image142.png"/><Relationship Id="rId26" Type="http://schemas.openxmlformats.org/officeDocument/2006/relationships/image" Target="../media/image144.png"/><Relationship Id="rId3" Type="http://schemas.openxmlformats.org/officeDocument/2006/relationships/image" Target="../media/image121.png"/><Relationship Id="rId21" Type="http://schemas.openxmlformats.org/officeDocument/2006/relationships/customXml" Target="../ink/ink96.xml"/><Relationship Id="rId7" Type="http://schemas.openxmlformats.org/officeDocument/2006/relationships/customXml" Target="../ink/ink89.xml"/><Relationship Id="rId12" Type="http://schemas.openxmlformats.org/officeDocument/2006/relationships/image" Target="../media/image139.png"/><Relationship Id="rId17" Type="http://schemas.openxmlformats.org/officeDocument/2006/relationships/customXml" Target="../ink/ink94.xml"/><Relationship Id="rId25" Type="http://schemas.openxmlformats.org/officeDocument/2006/relationships/customXml" Target="../ink/ink100.xml"/><Relationship Id="rId2" Type="http://schemas.openxmlformats.org/officeDocument/2006/relationships/image" Target="../media/image1.png"/><Relationship Id="rId16" Type="http://schemas.openxmlformats.org/officeDocument/2006/relationships/image" Target="../media/image141.png"/><Relationship Id="rId20" Type="http://schemas.openxmlformats.org/officeDocument/2006/relationships/image" Target="../media/image143.png"/><Relationship Id="rId29" Type="http://schemas.openxmlformats.org/officeDocument/2006/relationships/customXml" Target="../ink/ink102.xml"/><Relationship Id="rId1" Type="http://schemas.openxmlformats.org/officeDocument/2006/relationships/slideLayout" Target="../slideLayouts/slideLayout2.xml"/><Relationship Id="rId6" Type="http://schemas.openxmlformats.org/officeDocument/2006/relationships/image" Target="../media/image136.svg"/><Relationship Id="rId11" Type="http://schemas.openxmlformats.org/officeDocument/2006/relationships/customXml" Target="../ink/ink91.xml"/><Relationship Id="rId24" Type="http://schemas.openxmlformats.org/officeDocument/2006/relationships/customXml" Target="../ink/ink99.xml"/><Relationship Id="rId32" Type="http://schemas.openxmlformats.org/officeDocument/2006/relationships/image" Target="../media/image147.png"/><Relationship Id="rId5" Type="http://schemas.openxmlformats.org/officeDocument/2006/relationships/image" Target="../media/image135.png"/><Relationship Id="rId15" Type="http://schemas.openxmlformats.org/officeDocument/2006/relationships/customXml" Target="../ink/ink93.xml"/><Relationship Id="rId23" Type="http://schemas.openxmlformats.org/officeDocument/2006/relationships/customXml" Target="../ink/ink98.xml"/><Relationship Id="rId28" Type="http://schemas.openxmlformats.org/officeDocument/2006/relationships/image" Target="../media/image145.png"/><Relationship Id="rId10" Type="http://schemas.openxmlformats.org/officeDocument/2006/relationships/image" Target="../media/image138.png"/><Relationship Id="rId19" Type="http://schemas.openxmlformats.org/officeDocument/2006/relationships/customXml" Target="../ink/ink95.xml"/><Relationship Id="rId31" Type="http://schemas.openxmlformats.org/officeDocument/2006/relationships/customXml" Target="../ink/ink103.xml"/><Relationship Id="rId4" Type="http://schemas.openxmlformats.org/officeDocument/2006/relationships/image" Target="../media/image134.png"/><Relationship Id="rId9" Type="http://schemas.openxmlformats.org/officeDocument/2006/relationships/customXml" Target="../ink/ink90.xml"/><Relationship Id="rId14" Type="http://schemas.openxmlformats.org/officeDocument/2006/relationships/image" Target="../media/image140.png"/><Relationship Id="rId22" Type="http://schemas.openxmlformats.org/officeDocument/2006/relationships/customXml" Target="../ink/ink97.xml"/><Relationship Id="rId27" Type="http://schemas.openxmlformats.org/officeDocument/2006/relationships/customXml" Target="../ink/ink101.xml"/><Relationship Id="rId30" Type="http://schemas.openxmlformats.org/officeDocument/2006/relationships/image" Target="../media/image146.png"/></Relationships>
</file>

<file path=ppt/slides/_rels/slide82.xml.rels><?xml version="1.0" encoding="UTF-8" standalone="yes"?>
<Relationships xmlns="http://schemas.openxmlformats.org/package/2006/relationships"><Relationship Id="rId8" Type="http://schemas.openxmlformats.org/officeDocument/2006/relationships/customXml" Target="../ink/ink106.xml"/><Relationship Id="rId3" Type="http://schemas.openxmlformats.org/officeDocument/2006/relationships/image" Target="../media/image121.png"/><Relationship Id="rId7" Type="http://schemas.openxmlformats.org/officeDocument/2006/relationships/image" Target="../media/image1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05.xml"/><Relationship Id="rId11" Type="http://schemas.openxmlformats.org/officeDocument/2006/relationships/image" Target="../media/image145.png"/><Relationship Id="rId5" Type="http://schemas.openxmlformats.org/officeDocument/2006/relationships/image" Target="../media/image137.png"/><Relationship Id="rId10" Type="http://schemas.openxmlformats.org/officeDocument/2006/relationships/customXml" Target="../ink/ink107.xml"/><Relationship Id="rId4" Type="http://schemas.openxmlformats.org/officeDocument/2006/relationships/customXml" Target="../ink/ink104.xml"/><Relationship Id="rId9" Type="http://schemas.openxmlformats.org/officeDocument/2006/relationships/image" Target="../media/image144.png"/></Relationships>
</file>

<file path=ppt/slides/_rels/slide83.xml.rels><?xml version="1.0" encoding="UTF-8" standalone="yes"?>
<Relationships xmlns="http://schemas.openxmlformats.org/package/2006/relationships"><Relationship Id="rId3" Type="http://schemas.openxmlformats.org/officeDocument/2006/relationships/hyperlink" Target="https://cran.r-project.org/web/views/HighPerformanceComputing.htm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arrow.apache.org/docs/r/"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hyperlink" Target="https://r4ds.hadley.nz/arrow"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cran.r-project.org/web/packages/biglm/biglm.pdf"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FDED-78CC-6EE2-C8DF-49CFC060A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85F1E1-C0DC-3222-A2AB-A640B0B5BCA1}"/>
              </a:ext>
            </a:extLst>
          </p:cNvPr>
          <p:cNvSpPr>
            <a:spLocks noGrp="1"/>
          </p:cNvSpPr>
          <p:nvPr>
            <p:ph type="title"/>
          </p:nvPr>
        </p:nvSpPr>
        <p:spPr>
          <a:xfrm>
            <a:off x="838200" y="2766218"/>
            <a:ext cx="10515600" cy="1325563"/>
          </a:xfrm>
        </p:spPr>
        <p:txBody>
          <a:bodyPr/>
          <a:lstStyle/>
          <a:p>
            <a:r>
              <a:rPr lang="en-US" dirty="0">
                <a:solidFill>
                  <a:srgbClr val="7F7DB0"/>
                </a:solidFill>
              </a:rPr>
              <a:t>IV. Performance and scalability</a:t>
            </a:r>
            <a:endParaRPr lang="en-US" dirty="0">
              <a:solidFill>
                <a:schemeClr val="tx1">
                  <a:lumMod val="75000"/>
                  <a:lumOff val="25000"/>
                </a:schemeClr>
              </a:solidFill>
            </a:endParaRPr>
          </a:p>
        </p:txBody>
      </p:sp>
      <p:pic>
        <p:nvPicPr>
          <p:cNvPr id="4" name="Picture 3" descr="A blue and black background&#10;&#10;Description automatically generated">
            <a:extLst>
              <a:ext uri="{FF2B5EF4-FFF2-40B4-BE49-F238E27FC236}">
                <a16:creationId xmlns:a16="http://schemas.microsoft.com/office/drawing/2014/main" id="{75D917FD-5BFC-5646-B79E-1ED6EF86AA5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Espace réservé du numéro de diapositive 2">
            <a:extLst>
              <a:ext uri="{FF2B5EF4-FFF2-40B4-BE49-F238E27FC236}">
                <a16:creationId xmlns:a16="http://schemas.microsoft.com/office/drawing/2014/main" id="{EC5CC65F-475E-A9DC-B884-B5D50493D772}"/>
              </a:ext>
            </a:extLst>
          </p:cNvPr>
          <p:cNvSpPr>
            <a:spLocks noGrp="1"/>
          </p:cNvSpPr>
          <p:nvPr>
            <p:ph type="sldNum" sz="quarter" idx="12"/>
          </p:nvPr>
        </p:nvSpPr>
        <p:spPr/>
        <p:txBody>
          <a:bodyPr/>
          <a:lstStyle/>
          <a:p>
            <a:fld id="{6F3806FF-9E51-4331-BB90-F49EFA1FA4FC}" type="slidenum">
              <a:rPr lang="fr-FR" smtClean="0"/>
              <a:t>1</a:t>
            </a:fld>
            <a:endParaRPr lang="fr-FR"/>
          </a:p>
        </p:txBody>
      </p:sp>
      <p:pic>
        <p:nvPicPr>
          <p:cNvPr id="6" name="Picture 5" descr="A painting of a tower of babel&#10;&#10;Description automatically generated">
            <a:extLst>
              <a:ext uri="{FF2B5EF4-FFF2-40B4-BE49-F238E27FC236}">
                <a16:creationId xmlns:a16="http://schemas.microsoft.com/office/drawing/2014/main" id="{1F44BC34-AF4B-F719-C685-BCE49BCBE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276" y="3898109"/>
            <a:ext cx="3171608" cy="2321716"/>
          </a:xfrm>
          <a:prstGeom prst="rect">
            <a:avLst/>
          </a:prstGeom>
        </p:spPr>
      </p:pic>
    </p:spTree>
    <p:extLst>
      <p:ext uri="{BB962C8B-B14F-4D97-AF65-F5344CB8AC3E}">
        <p14:creationId xmlns:p14="http://schemas.microsoft.com/office/powerpoint/2010/main" val="107250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8D664-DECD-405B-9E34-5203CD25FFD2}"/>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7CA033E3-BDF4-4CF1-BDBC-F10E865F846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18E1F11A-B2BB-C874-1CFD-7A21785DFF91}"/>
              </a:ext>
            </a:extLst>
          </p:cNvPr>
          <p:cNvSpPr>
            <a:spLocks noGrp="1"/>
          </p:cNvSpPr>
          <p:nvPr>
            <p:ph type="title"/>
          </p:nvPr>
        </p:nvSpPr>
        <p:spPr/>
        <p:txBody>
          <a:bodyPr/>
          <a:lstStyle/>
          <a:p>
            <a:r>
              <a:rPr lang="fr-FR" dirty="0"/>
              <a:t>SSD</a:t>
            </a:r>
          </a:p>
        </p:txBody>
      </p:sp>
      <p:sp>
        <p:nvSpPr>
          <p:cNvPr id="3" name="Espace réservé du contenu 2">
            <a:extLst>
              <a:ext uri="{FF2B5EF4-FFF2-40B4-BE49-F238E27FC236}">
                <a16:creationId xmlns:a16="http://schemas.microsoft.com/office/drawing/2014/main" id="{DE01BB3D-58BA-B69C-0463-4CFF4E504D0D}"/>
              </a:ext>
            </a:extLst>
          </p:cNvPr>
          <p:cNvSpPr>
            <a:spLocks noGrp="1"/>
          </p:cNvSpPr>
          <p:nvPr>
            <p:ph idx="1"/>
          </p:nvPr>
        </p:nvSpPr>
        <p:spPr>
          <a:xfrm>
            <a:off x="838200" y="1825624"/>
            <a:ext cx="10515600" cy="5032375"/>
          </a:xfrm>
        </p:spPr>
        <p:txBody>
          <a:bodyPr/>
          <a:lstStyle/>
          <a:p>
            <a:r>
              <a:rPr lang="fr-FR" dirty="0"/>
              <a:t>This </a:t>
            </a:r>
            <a:r>
              <a:rPr lang="fr-FR" dirty="0" err="1"/>
              <a:t>is</a:t>
            </a:r>
            <a:r>
              <a:rPr lang="fr-FR" dirty="0"/>
              <a:t> </a:t>
            </a:r>
            <a:r>
              <a:rPr lang="fr-FR" dirty="0" err="1"/>
              <a:t>where</a:t>
            </a:r>
            <a:r>
              <a:rPr lang="fr-FR" dirty="0"/>
              <a:t> </a:t>
            </a:r>
            <a:r>
              <a:rPr lang="fr-FR" dirty="0" err="1"/>
              <a:t>your</a:t>
            </a:r>
            <a:r>
              <a:rPr lang="fr-FR" dirty="0"/>
              <a:t> data </a:t>
            </a:r>
            <a:r>
              <a:rPr lang="fr-FR" dirty="0" err="1"/>
              <a:t>is</a:t>
            </a:r>
            <a:r>
              <a:rPr lang="fr-FR" dirty="0"/>
              <a:t> </a:t>
            </a:r>
            <a:r>
              <a:rPr lang="fr-FR" dirty="0" err="1"/>
              <a:t>stored</a:t>
            </a:r>
            <a:endParaRPr lang="fr-FR" dirty="0"/>
          </a:p>
          <a:p>
            <a:r>
              <a:rPr lang="fr-FR" dirty="0"/>
              <a:t>Most computers </a:t>
            </a:r>
            <a:r>
              <a:rPr lang="fr-FR" dirty="0" err="1"/>
              <a:t>today</a:t>
            </a:r>
            <a:r>
              <a:rPr lang="fr-FR" dirty="0"/>
              <a:t> use </a:t>
            </a:r>
            <a:r>
              <a:rPr lang="fr-FR" dirty="0" err="1"/>
              <a:t>SSDs</a:t>
            </a:r>
            <a:r>
              <a:rPr lang="fr-FR" dirty="0"/>
              <a:t> as </a:t>
            </a:r>
            <a:r>
              <a:rPr lang="fr-FR" dirty="0" err="1"/>
              <a:t>storage</a:t>
            </a:r>
            <a:r>
              <a:rPr lang="fr-FR" dirty="0"/>
              <a:t> (the </a:t>
            </a:r>
            <a:r>
              <a:rPr lang="fr-FR" dirty="0" err="1"/>
              <a:t>slower</a:t>
            </a:r>
            <a:r>
              <a:rPr lang="fr-FR" dirty="0"/>
              <a:t> alternative </a:t>
            </a:r>
            <a:r>
              <a:rPr lang="fr-FR" dirty="0" err="1"/>
              <a:t>is</a:t>
            </a:r>
            <a:r>
              <a:rPr lang="fr-FR" dirty="0"/>
              <a:t> hard </a:t>
            </a:r>
            <a:r>
              <a:rPr lang="fr-FR" dirty="0" err="1"/>
              <a:t>disk</a:t>
            </a:r>
            <a:r>
              <a:rPr lang="fr-FR" dirty="0"/>
              <a:t> drives)</a:t>
            </a:r>
          </a:p>
          <a:p>
            <a:pPr lvl="1"/>
            <a:r>
              <a:rPr lang="fr-FR" dirty="0" err="1"/>
              <a:t>Except</a:t>
            </a:r>
            <a:r>
              <a:rPr lang="fr-FR" dirty="0"/>
              <a:t> in cheap laptops: </a:t>
            </a:r>
            <a:r>
              <a:rPr lang="fr-FR" dirty="0" err="1"/>
              <a:t>they</a:t>
            </a:r>
            <a:r>
              <a:rPr lang="fr-FR" dirty="0"/>
              <a:t> </a:t>
            </a:r>
            <a:r>
              <a:rPr lang="fr-FR" dirty="0" err="1"/>
              <a:t>give</a:t>
            </a:r>
            <a:r>
              <a:rPr lang="fr-FR" dirty="0"/>
              <a:t> </a:t>
            </a:r>
            <a:r>
              <a:rPr lang="fr-FR" dirty="0" err="1"/>
              <a:t>you</a:t>
            </a:r>
            <a:r>
              <a:rPr lang="fr-FR" dirty="0"/>
              <a:t> one SSD, and a big hard </a:t>
            </a:r>
            <a:r>
              <a:rPr lang="fr-FR" dirty="0" err="1"/>
              <a:t>disk</a:t>
            </a:r>
            <a:r>
              <a:rPr lang="fr-FR" dirty="0"/>
              <a:t> drive on </a:t>
            </a:r>
            <a:r>
              <a:rPr lang="fr-FR" dirty="0" err="1"/>
              <a:t>which</a:t>
            </a:r>
            <a:r>
              <a:rPr lang="fr-FR" dirty="0"/>
              <a:t> to store </a:t>
            </a:r>
            <a:r>
              <a:rPr lang="fr-FR" dirty="0" err="1"/>
              <a:t>your</a:t>
            </a:r>
            <a:r>
              <a:rPr lang="fr-FR" dirty="0"/>
              <a:t> data</a:t>
            </a:r>
          </a:p>
          <a:p>
            <a:r>
              <a:rPr lang="fr-FR" dirty="0"/>
              <a:t>This can </a:t>
            </a:r>
            <a:r>
              <a:rPr lang="fr-FR" dirty="0" err="1"/>
              <a:t>act</a:t>
            </a:r>
            <a:r>
              <a:rPr lang="fr-FR" dirty="0"/>
              <a:t> as </a:t>
            </a:r>
            <a:r>
              <a:rPr lang="fr-FR" dirty="0" err="1"/>
              <a:t>temporary</a:t>
            </a:r>
            <a:r>
              <a:rPr lang="fr-FR" dirty="0"/>
              <a:t> RAM if </a:t>
            </a:r>
            <a:r>
              <a:rPr lang="fr-FR" dirty="0" err="1"/>
              <a:t>it</a:t>
            </a:r>
            <a:r>
              <a:rPr lang="fr-FR" dirty="0"/>
              <a:t> </a:t>
            </a:r>
            <a:r>
              <a:rPr lang="fr-FR" dirty="0" err="1"/>
              <a:t>is</a:t>
            </a:r>
            <a:r>
              <a:rPr lang="fr-FR" dirty="0"/>
              <a:t> </a:t>
            </a:r>
            <a:r>
              <a:rPr lang="fr-FR" dirty="0" err="1"/>
              <a:t>fully</a:t>
            </a:r>
            <a:r>
              <a:rPr lang="fr-FR" dirty="0"/>
              <a:t> </a:t>
            </a:r>
            <a:r>
              <a:rPr lang="fr-FR" dirty="0" err="1"/>
              <a:t>used</a:t>
            </a:r>
            <a:endParaRPr lang="fr-FR" dirty="0"/>
          </a:p>
          <a:p>
            <a:pPr lvl="1"/>
            <a:r>
              <a:rPr lang="fr-FR" dirty="0"/>
              <a:t>On Windows, </a:t>
            </a:r>
            <a:r>
              <a:rPr lang="fr-FR" dirty="0" err="1"/>
              <a:t>we</a:t>
            </a:r>
            <a:r>
              <a:rPr lang="fr-FR" dirty="0"/>
              <a:t> call </a:t>
            </a:r>
            <a:r>
              <a:rPr lang="fr-FR" dirty="0" err="1"/>
              <a:t>that</a:t>
            </a:r>
            <a:r>
              <a:rPr lang="fr-FR" dirty="0"/>
              <a:t> the swap file</a:t>
            </a:r>
          </a:p>
          <a:p>
            <a:pPr lvl="1"/>
            <a:r>
              <a:rPr lang="fr-FR" dirty="0" err="1"/>
              <a:t>However</a:t>
            </a:r>
            <a:r>
              <a:rPr lang="fr-FR" dirty="0"/>
              <a:t>, </a:t>
            </a:r>
            <a:r>
              <a:rPr lang="fr-FR" dirty="0" err="1"/>
              <a:t>it</a:t>
            </a:r>
            <a:r>
              <a:rPr lang="fr-FR" dirty="0"/>
              <a:t> </a:t>
            </a:r>
            <a:r>
              <a:rPr lang="fr-FR" dirty="0" err="1"/>
              <a:t>is</a:t>
            </a:r>
            <a:r>
              <a:rPr lang="fr-FR" dirty="0"/>
              <a:t> </a:t>
            </a:r>
            <a:r>
              <a:rPr lang="fr-FR" dirty="0" err="1"/>
              <a:t>slower</a:t>
            </a:r>
            <a:r>
              <a:rPr lang="fr-FR" dirty="0"/>
              <a:t> </a:t>
            </a:r>
            <a:r>
              <a:rPr lang="fr-FR" dirty="0" err="1"/>
              <a:t>than</a:t>
            </a:r>
            <a:r>
              <a:rPr lang="fr-FR" dirty="0"/>
              <a:t> RAM</a:t>
            </a:r>
          </a:p>
          <a:p>
            <a:pPr lvl="1"/>
            <a:r>
              <a:rPr lang="fr-FR" dirty="0" err="1"/>
              <a:t>Useful</a:t>
            </a:r>
            <a:r>
              <a:rPr lang="fr-FR" dirty="0"/>
              <a:t> </a:t>
            </a:r>
            <a:r>
              <a:rPr lang="fr-FR" dirty="0" err="1"/>
              <a:t>when</a:t>
            </a:r>
            <a:r>
              <a:rPr lang="fr-FR" dirty="0"/>
              <a:t> </a:t>
            </a:r>
            <a:r>
              <a:rPr lang="fr-FR" dirty="0" err="1"/>
              <a:t>you</a:t>
            </a:r>
            <a:r>
              <a:rPr lang="fr-FR" dirty="0"/>
              <a:t> run out of RAM, and </a:t>
            </a:r>
            <a:r>
              <a:rPr lang="fr-FR" dirty="0" err="1"/>
              <a:t>this</a:t>
            </a:r>
            <a:r>
              <a:rPr lang="fr-FR" dirty="0"/>
              <a:t> </a:t>
            </a:r>
            <a:r>
              <a:rPr lang="fr-FR" dirty="0" err="1"/>
              <a:t>is</a:t>
            </a:r>
            <a:r>
              <a:rPr lang="fr-FR" dirty="0"/>
              <a:t> </a:t>
            </a:r>
            <a:r>
              <a:rPr lang="fr-FR" dirty="0" err="1"/>
              <a:t>why</a:t>
            </a:r>
            <a:r>
              <a:rPr lang="fr-FR" dirty="0"/>
              <a:t> </a:t>
            </a:r>
            <a:r>
              <a:rPr lang="fr-FR" dirty="0" err="1"/>
              <a:t>you</a:t>
            </a:r>
            <a:r>
              <a:rPr lang="fr-FR" dirty="0"/>
              <a:t> </a:t>
            </a:r>
            <a:r>
              <a:rPr lang="fr-FR" dirty="0" err="1"/>
              <a:t>may</a:t>
            </a:r>
            <a:r>
              <a:rPr lang="fr-FR" dirty="0"/>
              <a:t> use </a:t>
            </a:r>
            <a:r>
              <a:rPr lang="fr-FR" dirty="0" err="1"/>
              <a:t>datasets</a:t>
            </a:r>
            <a:r>
              <a:rPr lang="fr-FR" dirty="0"/>
              <a:t> </a:t>
            </a:r>
            <a:r>
              <a:rPr lang="fr-FR" dirty="0" err="1"/>
              <a:t>that</a:t>
            </a:r>
            <a:r>
              <a:rPr lang="fr-FR" dirty="0"/>
              <a:t> are </a:t>
            </a:r>
            <a:r>
              <a:rPr lang="fr-FR" dirty="0" err="1"/>
              <a:t>larger</a:t>
            </a:r>
            <a:r>
              <a:rPr lang="fr-FR" dirty="0"/>
              <a:t> </a:t>
            </a:r>
            <a:r>
              <a:rPr lang="fr-FR" dirty="0" err="1"/>
              <a:t>than</a:t>
            </a:r>
            <a:r>
              <a:rPr lang="fr-FR" dirty="0"/>
              <a:t> </a:t>
            </a:r>
            <a:r>
              <a:rPr lang="fr-FR" dirty="0" err="1"/>
              <a:t>your</a:t>
            </a:r>
            <a:r>
              <a:rPr lang="fr-FR" dirty="0"/>
              <a:t> RAM size (up to a certain point)</a:t>
            </a:r>
          </a:p>
          <a:p>
            <a:pPr lvl="1"/>
            <a:endParaRPr lang="fr-FR" dirty="0"/>
          </a:p>
        </p:txBody>
      </p:sp>
      <p:sp>
        <p:nvSpPr>
          <p:cNvPr id="4" name="Espace réservé du numéro de diapositive 3">
            <a:extLst>
              <a:ext uri="{FF2B5EF4-FFF2-40B4-BE49-F238E27FC236}">
                <a16:creationId xmlns:a16="http://schemas.microsoft.com/office/drawing/2014/main" id="{2BF29517-0CC6-06DB-954D-77B1D5CF3927}"/>
              </a:ext>
            </a:extLst>
          </p:cNvPr>
          <p:cNvSpPr>
            <a:spLocks noGrp="1"/>
          </p:cNvSpPr>
          <p:nvPr>
            <p:ph type="sldNum" sz="quarter" idx="12"/>
          </p:nvPr>
        </p:nvSpPr>
        <p:spPr/>
        <p:txBody>
          <a:bodyPr/>
          <a:lstStyle/>
          <a:p>
            <a:fld id="{6F3806FF-9E51-4331-BB90-F49EFA1FA4FC}" type="slidenum">
              <a:rPr lang="fr-FR" smtClean="0"/>
              <a:t>10</a:t>
            </a:fld>
            <a:endParaRPr lang="fr-FR"/>
          </a:p>
        </p:txBody>
      </p:sp>
      <p:pic>
        <p:nvPicPr>
          <p:cNvPr id="6" name="Picture 5" descr="A black rectangular object with white text&#10;&#10;Description automatically generated">
            <a:extLst>
              <a:ext uri="{FF2B5EF4-FFF2-40B4-BE49-F238E27FC236}">
                <a16:creationId xmlns:a16="http://schemas.microsoft.com/office/drawing/2014/main" id="{63AFE282-2F8C-1EE2-5FBD-A3BC3CCD3B2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6816" b="28727"/>
          <a:stretch/>
        </p:blipFill>
        <p:spPr>
          <a:xfrm>
            <a:off x="2533650" y="106985"/>
            <a:ext cx="3562350" cy="1583703"/>
          </a:xfrm>
          <a:prstGeom prst="rect">
            <a:avLst/>
          </a:prstGeom>
        </p:spPr>
      </p:pic>
    </p:spTree>
    <p:extLst>
      <p:ext uri="{BB962C8B-B14F-4D97-AF65-F5344CB8AC3E}">
        <p14:creationId xmlns:p14="http://schemas.microsoft.com/office/powerpoint/2010/main" val="20539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0D173-86CB-8555-DD6E-46452AF2333D}"/>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3790D123-9B14-FD2B-DDB4-49EE8FBB0E7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56C2C5A0-AE09-596B-372E-908209BEA82E}"/>
              </a:ext>
            </a:extLst>
          </p:cNvPr>
          <p:cNvSpPr>
            <a:spLocks noGrp="1"/>
          </p:cNvSpPr>
          <p:nvPr>
            <p:ph type="title"/>
          </p:nvPr>
        </p:nvSpPr>
        <p:spPr/>
        <p:txBody>
          <a:bodyPr/>
          <a:lstStyle/>
          <a:p>
            <a:r>
              <a:rPr lang="fr-FR" dirty="0"/>
              <a:t>CPU</a:t>
            </a:r>
          </a:p>
        </p:txBody>
      </p:sp>
      <p:sp>
        <p:nvSpPr>
          <p:cNvPr id="3" name="Espace réservé du contenu 2">
            <a:extLst>
              <a:ext uri="{FF2B5EF4-FFF2-40B4-BE49-F238E27FC236}">
                <a16:creationId xmlns:a16="http://schemas.microsoft.com/office/drawing/2014/main" id="{31340117-DF69-DED8-D7E8-6B1B6C8AF9D5}"/>
              </a:ext>
            </a:extLst>
          </p:cNvPr>
          <p:cNvSpPr>
            <a:spLocks noGrp="1"/>
          </p:cNvSpPr>
          <p:nvPr>
            <p:ph idx="1"/>
          </p:nvPr>
        </p:nvSpPr>
        <p:spPr>
          <a:xfrm>
            <a:off x="838200" y="1825624"/>
            <a:ext cx="10515600" cy="5032375"/>
          </a:xfrm>
        </p:spPr>
        <p:txBody>
          <a:bodyPr/>
          <a:lstStyle/>
          <a:p>
            <a:r>
              <a:rPr lang="fr-FR" dirty="0"/>
              <a:t>This </a:t>
            </a:r>
            <a:r>
              <a:rPr lang="fr-FR" dirty="0" err="1"/>
              <a:t>is</a:t>
            </a:r>
            <a:r>
              <a:rPr lang="fr-FR" dirty="0"/>
              <a:t> </a:t>
            </a:r>
            <a:r>
              <a:rPr lang="fr-FR" dirty="0" err="1"/>
              <a:t>where</a:t>
            </a:r>
            <a:r>
              <a:rPr lang="fr-FR" dirty="0"/>
              <a:t> computations </a:t>
            </a:r>
            <a:r>
              <a:rPr lang="fr-FR" dirty="0" err="1"/>
              <a:t>happen</a:t>
            </a:r>
            <a:endParaRPr lang="fr-FR" dirty="0"/>
          </a:p>
          <a:p>
            <a:r>
              <a:rPr lang="fr-FR" dirty="0" err="1"/>
              <a:t>Two</a:t>
            </a:r>
            <a:r>
              <a:rPr lang="fr-FR" dirty="0"/>
              <a:t> big </a:t>
            </a:r>
            <a:r>
              <a:rPr lang="fr-FR" dirty="0" err="1"/>
              <a:t>parameters</a:t>
            </a:r>
            <a:r>
              <a:rPr lang="fr-FR" dirty="0"/>
              <a:t> (</a:t>
            </a:r>
            <a:r>
              <a:rPr lang="fr-FR" dirty="0" err="1"/>
              <a:t>among</a:t>
            </a:r>
            <a:r>
              <a:rPr lang="fr-FR" dirty="0"/>
              <a:t> a few </a:t>
            </a:r>
            <a:r>
              <a:rPr lang="fr-FR" dirty="0" err="1"/>
              <a:t>others</a:t>
            </a:r>
            <a:r>
              <a:rPr lang="fr-FR" dirty="0"/>
              <a:t>):</a:t>
            </a:r>
          </a:p>
          <a:p>
            <a:pPr lvl="1"/>
            <a:r>
              <a:rPr lang="fr-FR" dirty="0" err="1"/>
              <a:t>Clock</a:t>
            </a:r>
            <a:r>
              <a:rPr lang="fr-FR" dirty="0"/>
              <a:t> speed (e.g. 3Ghz, 4Ghz, etc.) </a:t>
            </a:r>
            <a:r>
              <a:rPr lang="fr-FR" dirty="0" err="1"/>
              <a:t>is</a:t>
            </a:r>
            <a:r>
              <a:rPr lang="fr-FR" dirty="0"/>
              <a:t> how fast </a:t>
            </a:r>
            <a:r>
              <a:rPr lang="fr-FR" dirty="0" err="1"/>
              <a:t>your</a:t>
            </a:r>
            <a:r>
              <a:rPr lang="fr-FR" dirty="0"/>
              <a:t> computer </a:t>
            </a:r>
            <a:r>
              <a:rPr lang="fr-FR" dirty="0" err="1"/>
              <a:t>is</a:t>
            </a:r>
            <a:endParaRPr lang="fr-FR" dirty="0"/>
          </a:p>
          <a:p>
            <a:pPr lvl="1"/>
            <a:r>
              <a:rPr lang="fr-FR" dirty="0" err="1"/>
              <a:t>Number</a:t>
            </a:r>
            <a:r>
              <a:rPr lang="fr-FR" dirty="0"/>
              <a:t> of </a:t>
            </a:r>
            <a:r>
              <a:rPr lang="fr-FR" dirty="0" err="1"/>
              <a:t>cores</a:t>
            </a:r>
            <a:r>
              <a:rPr lang="fr-FR" dirty="0"/>
              <a:t> and threads per </a:t>
            </a:r>
            <a:r>
              <a:rPr lang="fr-FR" dirty="0" err="1"/>
              <a:t>core</a:t>
            </a:r>
            <a:r>
              <a:rPr lang="fr-FR" dirty="0"/>
              <a:t>, </a:t>
            </a:r>
            <a:r>
              <a:rPr lang="fr-FR" dirty="0" err="1"/>
              <a:t>allows</a:t>
            </a:r>
            <a:r>
              <a:rPr lang="fr-FR" dirty="0"/>
              <a:t> to </a:t>
            </a:r>
            <a:r>
              <a:rPr lang="fr-FR" dirty="0" err="1"/>
              <a:t>perform</a:t>
            </a:r>
            <a:r>
              <a:rPr lang="fr-FR" dirty="0"/>
              <a:t> </a:t>
            </a:r>
            <a:r>
              <a:rPr lang="fr-FR" dirty="0" err="1"/>
              <a:t>tasks</a:t>
            </a:r>
            <a:r>
              <a:rPr lang="fr-FR" dirty="0"/>
              <a:t> in </a:t>
            </a:r>
            <a:r>
              <a:rPr lang="fr-FR" dirty="0" err="1"/>
              <a:t>parallel</a:t>
            </a:r>
            <a:endParaRPr lang="fr-FR" dirty="0"/>
          </a:p>
          <a:p>
            <a:r>
              <a:rPr lang="fr-FR" dirty="0" err="1"/>
              <a:t>Usually</a:t>
            </a:r>
            <a:r>
              <a:rPr lang="fr-FR" dirty="0"/>
              <a:t>, a </a:t>
            </a:r>
            <a:r>
              <a:rPr lang="fr-FR" dirty="0" err="1"/>
              <a:t>faster</a:t>
            </a:r>
            <a:r>
              <a:rPr lang="fr-FR" dirty="0"/>
              <a:t> CPU </a:t>
            </a:r>
            <a:r>
              <a:rPr lang="fr-FR" dirty="0" err="1"/>
              <a:t>will</a:t>
            </a:r>
            <a:r>
              <a:rPr lang="fr-FR" dirty="0"/>
              <a:t> </a:t>
            </a:r>
            <a:r>
              <a:rPr lang="fr-FR" dirty="0" err="1"/>
              <a:t>mean</a:t>
            </a:r>
            <a:r>
              <a:rPr lang="fr-FR" dirty="0"/>
              <a:t> </a:t>
            </a:r>
            <a:r>
              <a:rPr lang="fr-FR" dirty="0" err="1"/>
              <a:t>faster</a:t>
            </a:r>
            <a:r>
              <a:rPr lang="fr-FR" dirty="0"/>
              <a:t> data manipulation</a:t>
            </a:r>
          </a:p>
          <a:p>
            <a:pPr lvl="1"/>
            <a:r>
              <a:rPr lang="fr-FR" dirty="0" err="1"/>
              <a:t>Unless</a:t>
            </a:r>
            <a:r>
              <a:rPr lang="fr-FR" dirty="0"/>
              <a:t> </a:t>
            </a:r>
            <a:r>
              <a:rPr lang="fr-FR" dirty="0" err="1"/>
              <a:t>you</a:t>
            </a:r>
            <a:r>
              <a:rPr lang="fr-FR" dirty="0"/>
              <a:t> have a </a:t>
            </a:r>
            <a:r>
              <a:rPr lang="fr-FR" dirty="0" err="1"/>
              <a:t>bottleneck</a:t>
            </a:r>
            <a:r>
              <a:rPr lang="fr-FR" dirty="0"/>
              <a:t> </a:t>
            </a:r>
            <a:r>
              <a:rPr lang="fr-FR" dirty="0" err="1"/>
              <a:t>somewhere</a:t>
            </a:r>
            <a:r>
              <a:rPr lang="fr-FR" dirty="0"/>
              <a:t> </a:t>
            </a:r>
            <a:r>
              <a:rPr lang="fr-FR" dirty="0" err="1"/>
              <a:t>else</a:t>
            </a:r>
            <a:r>
              <a:rPr lang="fr-FR" dirty="0"/>
              <a:t> (e.g. not </a:t>
            </a:r>
            <a:r>
              <a:rPr lang="fr-FR" dirty="0" err="1"/>
              <a:t>enough</a:t>
            </a:r>
            <a:r>
              <a:rPr lang="fr-FR" dirty="0"/>
              <a:t> RAM)</a:t>
            </a:r>
          </a:p>
          <a:p>
            <a:r>
              <a:rPr lang="fr-FR" dirty="0"/>
              <a:t>More </a:t>
            </a:r>
            <a:r>
              <a:rPr lang="fr-FR" dirty="0" err="1"/>
              <a:t>cores</a:t>
            </a:r>
            <a:r>
              <a:rPr lang="fr-FR" dirty="0"/>
              <a:t> </a:t>
            </a:r>
            <a:r>
              <a:rPr lang="fr-FR" dirty="0" err="1"/>
              <a:t>will</a:t>
            </a:r>
            <a:r>
              <a:rPr lang="fr-FR" dirty="0"/>
              <a:t> </a:t>
            </a:r>
            <a:r>
              <a:rPr lang="fr-FR" dirty="0" err="1"/>
              <a:t>matter</a:t>
            </a:r>
            <a:r>
              <a:rPr lang="fr-FR" dirty="0"/>
              <a:t> if </a:t>
            </a:r>
            <a:r>
              <a:rPr lang="fr-FR" dirty="0" err="1"/>
              <a:t>you</a:t>
            </a:r>
            <a:r>
              <a:rPr lang="fr-FR" dirty="0"/>
              <a:t> </a:t>
            </a:r>
            <a:r>
              <a:rPr lang="fr-FR" dirty="0" err="1"/>
              <a:t>perform</a:t>
            </a:r>
            <a:r>
              <a:rPr lang="fr-FR" dirty="0"/>
              <a:t> </a:t>
            </a:r>
            <a:r>
              <a:rPr lang="fr-FR" dirty="0" err="1"/>
              <a:t>tasks</a:t>
            </a:r>
            <a:r>
              <a:rPr lang="fr-FR" dirty="0"/>
              <a:t> in </a:t>
            </a:r>
            <a:r>
              <a:rPr lang="fr-FR" dirty="0" err="1">
                <a:solidFill>
                  <a:srgbClr val="F56F4F"/>
                </a:solidFill>
              </a:rPr>
              <a:t>parallel</a:t>
            </a:r>
            <a:endParaRPr lang="fr-FR" dirty="0">
              <a:solidFill>
                <a:srgbClr val="F56F4F"/>
              </a:solidFill>
            </a:endParaRPr>
          </a:p>
        </p:txBody>
      </p:sp>
      <p:sp>
        <p:nvSpPr>
          <p:cNvPr id="4" name="Espace réservé du numéro de diapositive 3">
            <a:extLst>
              <a:ext uri="{FF2B5EF4-FFF2-40B4-BE49-F238E27FC236}">
                <a16:creationId xmlns:a16="http://schemas.microsoft.com/office/drawing/2014/main" id="{C098F196-33EF-1864-37B0-15CEEB8D6155}"/>
              </a:ext>
            </a:extLst>
          </p:cNvPr>
          <p:cNvSpPr>
            <a:spLocks noGrp="1"/>
          </p:cNvSpPr>
          <p:nvPr>
            <p:ph type="sldNum" sz="quarter" idx="12"/>
          </p:nvPr>
        </p:nvSpPr>
        <p:spPr/>
        <p:txBody>
          <a:bodyPr/>
          <a:lstStyle/>
          <a:p>
            <a:fld id="{6F3806FF-9E51-4331-BB90-F49EFA1FA4FC}" type="slidenum">
              <a:rPr lang="fr-FR" smtClean="0"/>
              <a:t>11</a:t>
            </a:fld>
            <a:endParaRPr lang="fr-FR"/>
          </a:p>
        </p:txBody>
      </p:sp>
      <p:pic>
        <p:nvPicPr>
          <p:cNvPr id="7" name="Picture 6" descr="A close-up of a computer chip&#10;&#10;Description automatically generated">
            <a:extLst>
              <a:ext uri="{FF2B5EF4-FFF2-40B4-BE49-F238E27FC236}">
                <a16:creationId xmlns:a16="http://schemas.microsoft.com/office/drawing/2014/main" id="{AE7BB4D9-14BE-0A65-BA31-2BD7900681B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50735" y="0"/>
            <a:ext cx="2656799" cy="1992599"/>
          </a:xfrm>
          <a:prstGeom prst="rect">
            <a:avLst/>
          </a:prstGeom>
        </p:spPr>
      </p:pic>
    </p:spTree>
    <p:extLst>
      <p:ext uri="{BB962C8B-B14F-4D97-AF65-F5344CB8AC3E}">
        <p14:creationId xmlns:p14="http://schemas.microsoft.com/office/powerpoint/2010/main" val="138959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37899-BD77-408F-6043-50299C9751C8}"/>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D40EB26D-0758-6C66-243D-47947387CBB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FF2303FF-067E-1ED0-3B6D-DE876D47EBA8}"/>
              </a:ext>
            </a:extLst>
          </p:cNvPr>
          <p:cNvSpPr>
            <a:spLocks noGrp="1"/>
          </p:cNvSpPr>
          <p:nvPr>
            <p:ph type="title"/>
          </p:nvPr>
        </p:nvSpPr>
        <p:spPr>
          <a:xfrm>
            <a:off x="838200" y="363536"/>
            <a:ext cx="10515600" cy="1325563"/>
          </a:xfrm>
        </p:spPr>
        <p:txBody>
          <a:bodyPr/>
          <a:lstStyle/>
          <a:p>
            <a:r>
              <a:rPr lang="fr-FR" dirty="0"/>
              <a:t>Graphics </a:t>
            </a:r>
            <a:r>
              <a:rPr lang="fr-FR" dirty="0" err="1"/>
              <a:t>card</a:t>
            </a:r>
            <a:r>
              <a:rPr lang="fr-FR" dirty="0"/>
              <a:t>, do I </a:t>
            </a:r>
            <a:r>
              <a:rPr lang="fr-FR" dirty="0" err="1"/>
              <a:t>need</a:t>
            </a:r>
            <a:r>
              <a:rPr lang="fr-FR" dirty="0"/>
              <a:t> one?</a:t>
            </a:r>
          </a:p>
        </p:txBody>
      </p:sp>
      <p:sp>
        <p:nvSpPr>
          <p:cNvPr id="3" name="Espace réservé du contenu 2">
            <a:extLst>
              <a:ext uri="{FF2B5EF4-FFF2-40B4-BE49-F238E27FC236}">
                <a16:creationId xmlns:a16="http://schemas.microsoft.com/office/drawing/2014/main" id="{9887B411-C181-2AFF-E6BF-F9A063B186A1}"/>
              </a:ext>
            </a:extLst>
          </p:cNvPr>
          <p:cNvSpPr>
            <a:spLocks noGrp="1"/>
          </p:cNvSpPr>
          <p:nvPr>
            <p:ph idx="1"/>
          </p:nvPr>
        </p:nvSpPr>
        <p:spPr>
          <a:xfrm>
            <a:off x="838200" y="1825624"/>
            <a:ext cx="10515600" cy="4735431"/>
          </a:xfrm>
        </p:spPr>
        <p:txBody>
          <a:bodyPr>
            <a:normAutofit/>
          </a:bodyPr>
          <a:lstStyle/>
          <a:p>
            <a:r>
              <a:rPr lang="en-GB" dirty="0"/>
              <a:t>Most of the time, </a:t>
            </a:r>
            <a:r>
              <a:rPr lang="en-GB" dirty="0">
                <a:solidFill>
                  <a:srgbClr val="F56F4F"/>
                </a:solidFill>
              </a:rPr>
              <a:t>no</a:t>
            </a:r>
          </a:p>
          <a:p>
            <a:r>
              <a:rPr lang="en-GB" dirty="0"/>
              <a:t>A graphics processing unit (GPU) is useful to compute a lot of very simple </a:t>
            </a:r>
            <a:r>
              <a:rPr lang="en-GB" dirty="0">
                <a:solidFill>
                  <a:srgbClr val="F56F4F"/>
                </a:solidFill>
              </a:rPr>
              <a:t>parallel</a:t>
            </a:r>
            <a:r>
              <a:rPr lang="en-GB" dirty="0"/>
              <a:t> operations:</a:t>
            </a:r>
          </a:p>
          <a:p>
            <a:pPr lvl="1"/>
            <a:r>
              <a:rPr lang="en-GB" dirty="0"/>
              <a:t>Can be used in neural networks, forests, boosting…</a:t>
            </a:r>
          </a:p>
          <a:p>
            <a:r>
              <a:rPr lang="en-GB" dirty="0"/>
              <a:t>There are GPUs made for data science (e.g. Nvidia H100, AMD MI300X)</a:t>
            </a:r>
          </a:p>
          <a:p>
            <a:pPr lvl="1"/>
            <a:r>
              <a:rPr lang="en-GB" dirty="0"/>
              <a:t>A single H100 can cost at least $20,000</a:t>
            </a:r>
          </a:p>
          <a:p>
            <a:pPr lvl="1"/>
            <a:r>
              <a:rPr lang="en-GB" dirty="0"/>
              <a:t>More typical (and cheaper) consumer GPUs can be used for data science, at the cost of performance</a:t>
            </a:r>
          </a:p>
        </p:txBody>
      </p:sp>
      <p:sp>
        <p:nvSpPr>
          <p:cNvPr id="4" name="Espace réservé du numéro de diapositive 3">
            <a:extLst>
              <a:ext uri="{FF2B5EF4-FFF2-40B4-BE49-F238E27FC236}">
                <a16:creationId xmlns:a16="http://schemas.microsoft.com/office/drawing/2014/main" id="{5D70DEC5-56E0-61C1-22A1-445371E26359}"/>
              </a:ext>
            </a:extLst>
          </p:cNvPr>
          <p:cNvSpPr>
            <a:spLocks noGrp="1"/>
          </p:cNvSpPr>
          <p:nvPr>
            <p:ph type="sldNum" sz="quarter" idx="12"/>
          </p:nvPr>
        </p:nvSpPr>
        <p:spPr/>
        <p:txBody>
          <a:bodyPr/>
          <a:lstStyle/>
          <a:p>
            <a:fld id="{6F3806FF-9E51-4331-BB90-F49EFA1FA4FC}" type="slidenum">
              <a:rPr lang="fr-FR" smtClean="0"/>
              <a:t>12</a:t>
            </a:fld>
            <a:endParaRPr lang="fr-FR"/>
          </a:p>
        </p:txBody>
      </p:sp>
      <p:pic>
        <p:nvPicPr>
          <p:cNvPr id="12" name="Picture 11" descr="A black and silver rectangular object with a fan&#10;&#10;Description automatically generated">
            <a:extLst>
              <a:ext uri="{FF2B5EF4-FFF2-40B4-BE49-F238E27FC236}">
                <a16:creationId xmlns:a16="http://schemas.microsoft.com/office/drawing/2014/main" id="{05D1C2ED-A845-5C8A-796B-98076D48C71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3401" y="1363429"/>
            <a:ext cx="1992197" cy="948286"/>
          </a:xfrm>
          <a:prstGeom prst="rect">
            <a:avLst/>
          </a:prstGeom>
        </p:spPr>
      </p:pic>
      <p:pic>
        <p:nvPicPr>
          <p:cNvPr id="7" name="Picture 6" descr="A close-up of a computer part&#10;&#10;Description automatically generated">
            <a:extLst>
              <a:ext uri="{FF2B5EF4-FFF2-40B4-BE49-F238E27FC236}">
                <a16:creationId xmlns:a16="http://schemas.microsoft.com/office/drawing/2014/main" id="{5832642C-190D-F1FA-405A-DF1F0A5177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1251" y="5562177"/>
            <a:ext cx="2024974" cy="1159298"/>
          </a:xfrm>
          <a:prstGeom prst="rect">
            <a:avLst/>
          </a:prstGeom>
        </p:spPr>
      </p:pic>
    </p:spTree>
    <p:extLst>
      <p:ext uri="{BB962C8B-B14F-4D97-AF65-F5344CB8AC3E}">
        <p14:creationId xmlns:p14="http://schemas.microsoft.com/office/powerpoint/2010/main" val="2514585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68623-9838-9F95-AD01-DA52F49DB83C}"/>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76A64895-AAE2-C259-E872-228D8238AD0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F91553BF-35C3-C9FB-1B50-C535AF19C2C6}"/>
              </a:ext>
            </a:extLst>
          </p:cNvPr>
          <p:cNvSpPr>
            <a:spLocks noGrp="1"/>
          </p:cNvSpPr>
          <p:nvPr>
            <p:ph type="title"/>
          </p:nvPr>
        </p:nvSpPr>
        <p:spPr>
          <a:xfrm>
            <a:off x="838200" y="363536"/>
            <a:ext cx="10515600" cy="1325563"/>
          </a:xfrm>
        </p:spPr>
        <p:txBody>
          <a:bodyPr/>
          <a:lstStyle/>
          <a:p>
            <a:r>
              <a:rPr lang="fr-FR" dirty="0"/>
              <a:t>Graphics </a:t>
            </a:r>
            <a:r>
              <a:rPr lang="fr-FR" dirty="0" err="1"/>
              <a:t>card</a:t>
            </a:r>
            <a:r>
              <a:rPr lang="fr-FR" dirty="0"/>
              <a:t>, do I </a:t>
            </a:r>
            <a:r>
              <a:rPr lang="fr-FR" dirty="0" err="1"/>
              <a:t>need</a:t>
            </a:r>
            <a:r>
              <a:rPr lang="fr-FR" dirty="0"/>
              <a:t> one?</a:t>
            </a:r>
          </a:p>
        </p:txBody>
      </p:sp>
      <p:sp>
        <p:nvSpPr>
          <p:cNvPr id="3" name="Espace réservé du contenu 2">
            <a:extLst>
              <a:ext uri="{FF2B5EF4-FFF2-40B4-BE49-F238E27FC236}">
                <a16:creationId xmlns:a16="http://schemas.microsoft.com/office/drawing/2014/main" id="{8D6EBEED-3543-E554-AA94-2962C5B971C1}"/>
              </a:ext>
            </a:extLst>
          </p:cNvPr>
          <p:cNvSpPr>
            <a:spLocks noGrp="1"/>
          </p:cNvSpPr>
          <p:nvPr>
            <p:ph idx="1"/>
          </p:nvPr>
        </p:nvSpPr>
        <p:spPr>
          <a:xfrm>
            <a:off x="838200" y="1825624"/>
            <a:ext cx="10515600" cy="4735431"/>
          </a:xfrm>
        </p:spPr>
        <p:txBody>
          <a:bodyPr>
            <a:normAutofit/>
          </a:bodyPr>
          <a:lstStyle/>
          <a:p>
            <a:endParaRPr lang="en-GB" dirty="0"/>
          </a:p>
          <a:p>
            <a:r>
              <a:rPr lang="en-GB" dirty="0"/>
              <a:t>In R, you may have a hard time finding GPU-accelerated packages</a:t>
            </a:r>
          </a:p>
          <a:p>
            <a:pPr lvl="1"/>
            <a:r>
              <a:rPr lang="en-GB" dirty="0"/>
              <a:t>Also, to my knowledge, in R you can only use Nvidia graphics cards for this, which are more expensive than their competitor</a:t>
            </a:r>
          </a:p>
          <a:p>
            <a:r>
              <a:rPr lang="en-GB" dirty="0"/>
              <a:t>You might have an easier time with Python</a:t>
            </a:r>
          </a:p>
          <a:p>
            <a:r>
              <a:rPr lang="en-GB" dirty="0"/>
              <a:t>Also, if it’s on your own computer (</a:t>
            </a:r>
            <a:r>
              <a:rPr lang="en-GB" dirty="0">
                <a:solidFill>
                  <a:srgbClr val="F56F4F"/>
                </a:solidFill>
              </a:rPr>
              <a:t>locally</a:t>
            </a:r>
            <a:r>
              <a:rPr lang="en-GB" dirty="0"/>
              <a:t>), you might be quickly limited if the data gets too big</a:t>
            </a:r>
          </a:p>
        </p:txBody>
      </p:sp>
      <p:sp>
        <p:nvSpPr>
          <p:cNvPr id="4" name="Espace réservé du numéro de diapositive 3">
            <a:extLst>
              <a:ext uri="{FF2B5EF4-FFF2-40B4-BE49-F238E27FC236}">
                <a16:creationId xmlns:a16="http://schemas.microsoft.com/office/drawing/2014/main" id="{C3DE5249-5DC3-4B04-7579-A04E9FC102DA}"/>
              </a:ext>
            </a:extLst>
          </p:cNvPr>
          <p:cNvSpPr>
            <a:spLocks noGrp="1"/>
          </p:cNvSpPr>
          <p:nvPr>
            <p:ph type="sldNum" sz="quarter" idx="12"/>
          </p:nvPr>
        </p:nvSpPr>
        <p:spPr/>
        <p:txBody>
          <a:bodyPr/>
          <a:lstStyle/>
          <a:p>
            <a:fld id="{6F3806FF-9E51-4331-BB90-F49EFA1FA4FC}" type="slidenum">
              <a:rPr lang="fr-FR" smtClean="0"/>
              <a:t>13</a:t>
            </a:fld>
            <a:endParaRPr lang="fr-FR"/>
          </a:p>
        </p:txBody>
      </p:sp>
      <p:pic>
        <p:nvPicPr>
          <p:cNvPr id="8" name="Picture 7" descr="A logo with black text&#10;&#10;Description automatically generated">
            <a:extLst>
              <a:ext uri="{FF2B5EF4-FFF2-40B4-BE49-F238E27FC236}">
                <a16:creationId xmlns:a16="http://schemas.microsoft.com/office/drawing/2014/main" id="{4F65DF08-E360-07DE-CDB7-4AFEE9CB01D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423" t="33855" r="6589" b="34274"/>
          <a:stretch/>
        </p:blipFill>
        <p:spPr>
          <a:xfrm>
            <a:off x="7848600" y="3429000"/>
            <a:ext cx="2903457" cy="611820"/>
          </a:xfrm>
          <a:prstGeom prst="rect">
            <a:avLst/>
          </a:prstGeom>
        </p:spPr>
      </p:pic>
    </p:spTree>
    <p:extLst>
      <p:ext uri="{BB962C8B-B14F-4D97-AF65-F5344CB8AC3E}">
        <p14:creationId xmlns:p14="http://schemas.microsoft.com/office/powerpoint/2010/main" val="1550050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7AB89-0167-43AE-960C-8390C52EEDDE}"/>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EF458778-9E67-F2DD-BFB0-412DC1292A1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2C13CAFA-66F9-A173-4D15-42176B014C89}"/>
              </a:ext>
            </a:extLst>
          </p:cNvPr>
          <p:cNvSpPr>
            <a:spLocks noGrp="1"/>
          </p:cNvSpPr>
          <p:nvPr>
            <p:ph type="title"/>
          </p:nvPr>
        </p:nvSpPr>
        <p:spPr/>
        <p:txBody>
          <a:bodyPr/>
          <a:lstStyle/>
          <a:p>
            <a:r>
              <a:rPr lang="fr-FR" dirty="0" err="1"/>
              <a:t>Sequential</a:t>
            </a:r>
            <a:r>
              <a:rPr lang="fr-FR" dirty="0"/>
              <a:t> vs </a:t>
            </a:r>
            <a:r>
              <a:rPr lang="fr-FR" dirty="0" err="1"/>
              <a:t>parallel</a:t>
            </a:r>
            <a:endParaRPr lang="fr-FR" dirty="0"/>
          </a:p>
        </p:txBody>
      </p:sp>
      <p:sp>
        <p:nvSpPr>
          <p:cNvPr id="3" name="Espace réservé du contenu 2">
            <a:extLst>
              <a:ext uri="{FF2B5EF4-FFF2-40B4-BE49-F238E27FC236}">
                <a16:creationId xmlns:a16="http://schemas.microsoft.com/office/drawing/2014/main" id="{8108323D-D9DF-1467-5513-04F16E7511EA}"/>
              </a:ext>
            </a:extLst>
          </p:cNvPr>
          <p:cNvSpPr>
            <a:spLocks noGrp="1"/>
          </p:cNvSpPr>
          <p:nvPr>
            <p:ph idx="1"/>
          </p:nvPr>
        </p:nvSpPr>
        <p:spPr>
          <a:xfrm>
            <a:off x="838200" y="1825624"/>
            <a:ext cx="10515600" cy="5032375"/>
          </a:xfrm>
        </p:spPr>
        <p:txBody>
          <a:bodyPr>
            <a:normAutofit/>
          </a:bodyPr>
          <a:lstStyle/>
          <a:p>
            <a:r>
              <a:rPr lang="fr-FR" dirty="0"/>
              <a:t>Imagine </a:t>
            </a:r>
            <a:r>
              <a:rPr lang="fr-FR" dirty="0" err="1"/>
              <a:t>you</a:t>
            </a:r>
            <a:r>
              <a:rPr lang="fr-FR" dirty="0"/>
              <a:t> </a:t>
            </a:r>
            <a:r>
              <a:rPr lang="fr-FR" dirty="0" err="1"/>
              <a:t>want</a:t>
            </a:r>
            <a:r>
              <a:rPr lang="fr-FR" dirty="0"/>
              <a:t> to download multiple </a:t>
            </a:r>
            <a:r>
              <a:rPr lang="fr-FR" dirty="0" err="1"/>
              <a:t>datasets</a:t>
            </a:r>
            <a:r>
              <a:rPr lang="fr-FR" dirty="0"/>
              <a:t> </a:t>
            </a:r>
            <a:r>
              <a:rPr lang="fr-FR" dirty="0" err="1"/>
              <a:t>using</a:t>
            </a:r>
            <a:r>
              <a:rPr lang="fr-FR" dirty="0"/>
              <a:t> R (</a:t>
            </a:r>
            <a:r>
              <a:rPr lang="fr-FR" dirty="0" err="1"/>
              <a:t>see</a:t>
            </a:r>
            <a:r>
              <a:rPr lang="fr-FR" dirty="0"/>
              <a:t> .</a:t>
            </a:r>
            <a:r>
              <a:rPr lang="fr-FR" dirty="0" err="1"/>
              <a:t>qmd</a:t>
            </a:r>
            <a:r>
              <a:rPr lang="fr-FR" dirty="0"/>
              <a:t>)</a:t>
            </a:r>
          </a:p>
          <a:p>
            <a:endParaRPr lang="fr-FR" dirty="0"/>
          </a:p>
          <a:p>
            <a:endParaRPr lang="fr-FR" dirty="0"/>
          </a:p>
          <a:p>
            <a:endParaRPr lang="fr-FR" dirty="0"/>
          </a:p>
          <a:p>
            <a:endParaRPr lang="fr-FR" dirty="0"/>
          </a:p>
          <a:p>
            <a:endParaRPr lang="fr-FR" dirty="0"/>
          </a:p>
          <a:p>
            <a:endParaRPr lang="fr-FR" dirty="0"/>
          </a:p>
          <a:p>
            <a:r>
              <a:rPr lang="fr-FR" dirty="0"/>
              <a:t>R downloads the first file, </a:t>
            </a:r>
            <a:r>
              <a:rPr lang="fr-FR" dirty="0" err="1"/>
              <a:t>then</a:t>
            </a:r>
            <a:r>
              <a:rPr lang="fr-FR" dirty="0"/>
              <a:t> the second, </a:t>
            </a:r>
            <a:r>
              <a:rPr lang="fr-FR" dirty="0" err="1"/>
              <a:t>then</a:t>
            </a:r>
            <a:r>
              <a:rPr lang="fr-FR" dirty="0"/>
              <a:t> </a:t>
            </a:r>
            <a:r>
              <a:rPr lang="fr-FR" dirty="0" err="1"/>
              <a:t>we</a:t>
            </a:r>
            <a:r>
              <a:rPr lang="fr-FR" dirty="0"/>
              <a:t> stop the </a:t>
            </a:r>
            <a:r>
              <a:rPr lang="fr-FR" dirty="0" err="1"/>
              <a:t>timer</a:t>
            </a:r>
            <a:endParaRPr lang="fr-FR" dirty="0"/>
          </a:p>
          <a:p>
            <a:pPr lvl="1"/>
            <a:r>
              <a:rPr lang="fr-FR" dirty="0"/>
              <a:t>In </a:t>
            </a:r>
            <a:r>
              <a:rPr lang="fr-FR" dirty="0" err="1"/>
              <a:t>this</a:t>
            </a:r>
            <a:r>
              <a:rPr lang="fr-FR" dirty="0"/>
              <a:t> programme, R </a:t>
            </a:r>
            <a:r>
              <a:rPr lang="fr-FR" dirty="0" err="1"/>
              <a:t>does</a:t>
            </a:r>
            <a:r>
              <a:rPr lang="fr-FR" dirty="0"/>
              <a:t> </a:t>
            </a:r>
            <a:r>
              <a:rPr lang="fr-FR" dirty="0" err="1"/>
              <a:t>these</a:t>
            </a:r>
            <a:r>
              <a:rPr lang="fr-FR" dirty="0"/>
              <a:t> </a:t>
            </a:r>
            <a:r>
              <a:rPr lang="fr-FR" dirty="0" err="1"/>
              <a:t>step</a:t>
            </a:r>
            <a:r>
              <a:rPr lang="fr-FR" dirty="0"/>
              <a:t> </a:t>
            </a:r>
            <a:r>
              <a:rPr lang="fr-FR" dirty="0" err="1">
                <a:solidFill>
                  <a:srgbClr val="F56F4F"/>
                </a:solidFill>
              </a:rPr>
              <a:t>sequentially</a:t>
            </a:r>
            <a:r>
              <a:rPr lang="fr-FR" dirty="0"/>
              <a:t>, one </a:t>
            </a:r>
            <a:r>
              <a:rPr lang="fr-FR" dirty="0" err="1"/>
              <a:t>after</a:t>
            </a:r>
            <a:r>
              <a:rPr lang="fr-FR" dirty="0"/>
              <a:t> the </a:t>
            </a:r>
            <a:r>
              <a:rPr lang="fr-FR" dirty="0" err="1"/>
              <a:t>other</a:t>
            </a:r>
            <a:endParaRPr lang="fr-FR" dirty="0">
              <a:solidFill>
                <a:srgbClr val="F56F4F"/>
              </a:solidFill>
            </a:endParaRPr>
          </a:p>
          <a:p>
            <a:pPr lvl="1"/>
            <a:endParaRPr lang="fr-FR" dirty="0"/>
          </a:p>
        </p:txBody>
      </p:sp>
      <p:sp>
        <p:nvSpPr>
          <p:cNvPr id="4" name="Espace réservé du numéro de diapositive 3">
            <a:extLst>
              <a:ext uri="{FF2B5EF4-FFF2-40B4-BE49-F238E27FC236}">
                <a16:creationId xmlns:a16="http://schemas.microsoft.com/office/drawing/2014/main" id="{0953E96D-BBF1-9FA5-D8FC-20F2B01874E0}"/>
              </a:ext>
            </a:extLst>
          </p:cNvPr>
          <p:cNvSpPr>
            <a:spLocks noGrp="1"/>
          </p:cNvSpPr>
          <p:nvPr>
            <p:ph type="sldNum" sz="quarter" idx="12"/>
          </p:nvPr>
        </p:nvSpPr>
        <p:spPr/>
        <p:txBody>
          <a:bodyPr/>
          <a:lstStyle/>
          <a:p>
            <a:fld id="{6F3806FF-9E51-4331-BB90-F49EFA1FA4FC}" type="slidenum">
              <a:rPr lang="fr-FR" smtClean="0"/>
              <a:t>14</a:t>
            </a:fld>
            <a:endParaRPr lang="fr-FR"/>
          </a:p>
        </p:txBody>
      </p:sp>
      <p:pic>
        <p:nvPicPr>
          <p:cNvPr id="9" name="Picture 8">
            <a:extLst>
              <a:ext uri="{FF2B5EF4-FFF2-40B4-BE49-F238E27FC236}">
                <a16:creationId xmlns:a16="http://schemas.microsoft.com/office/drawing/2014/main" id="{79167409-4EC1-FF7C-D14B-D935E097A1F2}"/>
              </a:ext>
            </a:extLst>
          </p:cNvPr>
          <p:cNvPicPr>
            <a:picLocks noChangeAspect="1"/>
          </p:cNvPicPr>
          <p:nvPr/>
        </p:nvPicPr>
        <p:blipFill>
          <a:blip r:embed="rId3"/>
          <a:stretch>
            <a:fillRect/>
          </a:stretch>
        </p:blipFill>
        <p:spPr>
          <a:xfrm>
            <a:off x="1068615" y="2426911"/>
            <a:ext cx="5133975" cy="2381250"/>
          </a:xfrm>
          <a:prstGeom prst="rect">
            <a:avLst/>
          </a:prstGeom>
        </p:spPr>
      </p:pic>
      <p:pic>
        <p:nvPicPr>
          <p:cNvPr id="11" name="Picture 10">
            <a:extLst>
              <a:ext uri="{FF2B5EF4-FFF2-40B4-BE49-F238E27FC236}">
                <a16:creationId xmlns:a16="http://schemas.microsoft.com/office/drawing/2014/main" id="{1D76F486-3336-FEC5-1C49-059258DD7766}"/>
              </a:ext>
            </a:extLst>
          </p:cNvPr>
          <p:cNvPicPr>
            <a:picLocks noChangeAspect="1"/>
          </p:cNvPicPr>
          <p:nvPr/>
        </p:nvPicPr>
        <p:blipFill>
          <a:blip r:embed="rId4"/>
          <a:stretch>
            <a:fillRect/>
          </a:stretch>
        </p:blipFill>
        <p:spPr>
          <a:xfrm>
            <a:off x="1068615" y="4947355"/>
            <a:ext cx="3914775" cy="247650"/>
          </a:xfrm>
          <a:prstGeom prst="rect">
            <a:avLst/>
          </a:prstGeom>
        </p:spPr>
      </p:pic>
    </p:spTree>
    <p:extLst>
      <p:ext uri="{BB962C8B-B14F-4D97-AF65-F5344CB8AC3E}">
        <p14:creationId xmlns:p14="http://schemas.microsoft.com/office/powerpoint/2010/main" val="2812930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02F3-7C38-C1BF-A300-DA063B3560A0}"/>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F2A18A81-67D9-4D33-6DA9-4B4D4D959B2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AFC44E17-C480-DFC8-7A2D-34DADEF3446C}"/>
              </a:ext>
            </a:extLst>
          </p:cNvPr>
          <p:cNvSpPr>
            <a:spLocks noGrp="1"/>
          </p:cNvSpPr>
          <p:nvPr>
            <p:ph type="title"/>
          </p:nvPr>
        </p:nvSpPr>
        <p:spPr/>
        <p:txBody>
          <a:bodyPr/>
          <a:lstStyle/>
          <a:p>
            <a:r>
              <a:rPr lang="fr-FR" dirty="0" err="1"/>
              <a:t>Sequential</a:t>
            </a:r>
            <a:r>
              <a:rPr lang="fr-FR" dirty="0"/>
              <a:t> vs </a:t>
            </a:r>
            <a:r>
              <a:rPr lang="fr-FR" dirty="0" err="1"/>
              <a:t>parallel</a:t>
            </a:r>
            <a:endParaRPr lang="fr-FR" dirty="0"/>
          </a:p>
        </p:txBody>
      </p:sp>
      <p:sp>
        <p:nvSpPr>
          <p:cNvPr id="3" name="Espace réservé du contenu 2">
            <a:extLst>
              <a:ext uri="{FF2B5EF4-FFF2-40B4-BE49-F238E27FC236}">
                <a16:creationId xmlns:a16="http://schemas.microsoft.com/office/drawing/2014/main" id="{464FA337-E53E-1CDF-6A38-01C1A8C241C3}"/>
              </a:ext>
            </a:extLst>
          </p:cNvPr>
          <p:cNvSpPr>
            <a:spLocks noGrp="1"/>
          </p:cNvSpPr>
          <p:nvPr>
            <p:ph idx="1"/>
          </p:nvPr>
        </p:nvSpPr>
        <p:spPr>
          <a:xfrm>
            <a:off x="838200" y="1825624"/>
            <a:ext cx="10515600" cy="5032375"/>
          </a:xfrm>
        </p:spPr>
        <p:txBody>
          <a:bodyPr>
            <a:normAutofit/>
          </a:bodyPr>
          <a:lstStyle/>
          <a:p>
            <a:r>
              <a:rPr lang="fr-FR" dirty="0"/>
              <a:t>Here </a:t>
            </a:r>
            <a:r>
              <a:rPr lang="fr-FR" dirty="0" err="1"/>
              <a:t>we</a:t>
            </a:r>
            <a:r>
              <a:rPr lang="fr-FR" dirty="0"/>
              <a:t> </a:t>
            </a:r>
            <a:r>
              <a:rPr lang="fr-FR" dirty="0" err="1"/>
              <a:t>need</a:t>
            </a:r>
            <a:r>
              <a:rPr lang="fr-FR" dirty="0"/>
              <a:t> to </a:t>
            </a:r>
            <a:r>
              <a:rPr lang="fr-FR" dirty="0" err="1"/>
              <a:t>wait</a:t>
            </a:r>
            <a:r>
              <a:rPr lang="fr-FR" dirty="0"/>
              <a:t> for the first file to </a:t>
            </a:r>
            <a:r>
              <a:rPr lang="fr-FR" dirty="0" err="1"/>
              <a:t>be</a:t>
            </a:r>
            <a:r>
              <a:rPr lang="fr-FR" dirty="0"/>
              <a:t> </a:t>
            </a:r>
            <a:r>
              <a:rPr lang="fr-FR" dirty="0" err="1"/>
              <a:t>downloaded</a:t>
            </a:r>
            <a:r>
              <a:rPr lang="fr-FR" dirty="0"/>
              <a:t> </a:t>
            </a:r>
            <a:r>
              <a:rPr lang="fr-FR" dirty="0" err="1"/>
              <a:t>before</a:t>
            </a:r>
            <a:r>
              <a:rPr lang="fr-FR" dirty="0"/>
              <a:t> </a:t>
            </a:r>
            <a:r>
              <a:rPr lang="fr-FR" dirty="0" err="1"/>
              <a:t>downloading</a:t>
            </a:r>
            <a:r>
              <a:rPr lang="fr-FR" dirty="0"/>
              <a:t> the second one</a:t>
            </a:r>
          </a:p>
          <a:p>
            <a:r>
              <a:rPr lang="fr-FR" dirty="0" err="1"/>
              <a:t>Theoretically</a:t>
            </a:r>
            <a:r>
              <a:rPr lang="fr-FR" dirty="0"/>
              <a:t>, </a:t>
            </a:r>
            <a:r>
              <a:rPr lang="fr-FR" dirty="0" err="1"/>
              <a:t>should</a:t>
            </a:r>
            <a:r>
              <a:rPr lang="fr-FR" dirty="0"/>
              <a:t> </a:t>
            </a:r>
            <a:r>
              <a:rPr lang="fr-FR" dirty="0" err="1"/>
              <a:t>we</a:t>
            </a:r>
            <a:r>
              <a:rPr lang="fr-FR" dirty="0"/>
              <a:t> </a:t>
            </a:r>
            <a:r>
              <a:rPr lang="fr-FR" dirty="0" err="1"/>
              <a:t>wait</a:t>
            </a:r>
            <a:r>
              <a:rPr lang="fr-FR" dirty="0"/>
              <a:t> for the first one </a:t>
            </a:r>
            <a:r>
              <a:rPr lang="fr-FR" dirty="0" err="1"/>
              <a:t>before</a:t>
            </a:r>
            <a:r>
              <a:rPr lang="fr-FR" dirty="0"/>
              <a:t> </a:t>
            </a:r>
            <a:r>
              <a:rPr lang="fr-FR" dirty="0" err="1"/>
              <a:t>downloading</a:t>
            </a:r>
            <a:r>
              <a:rPr lang="fr-FR" dirty="0"/>
              <a:t> the second?</a:t>
            </a:r>
          </a:p>
          <a:p>
            <a:pPr lvl="1"/>
            <a:r>
              <a:rPr lang="fr-FR" dirty="0"/>
              <a:t>No, the </a:t>
            </a:r>
            <a:r>
              <a:rPr lang="fr-FR" dirty="0" err="1"/>
              <a:t>completion</a:t>
            </a:r>
            <a:r>
              <a:rPr lang="fr-FR" dirty="0"/>
              <a:t> of the second </a:t>
            </a:r>
            <a:r>
              <a:rPr lang="fr-FR" dirty="0" err="1"/>
              <a:t>task</a:t>
            </a:r>
            <a:r>
              <a:rPr lang="fr-FR" dirty="0"/>
              <a:t> </a:t>
            </a:r>
            <a:r>
              <a:rPr lang="fr-FR" dirty="0" err="1"/>
              <a:t>fundamentally</a:t>
            </a:r>
            <a:r>
              <a:rPr lang="fr-FR" dirty="0"/>
              <a:t> </a:t>
            </a:r>
            <a:r>
              <a:rPr lang="fr-FR" dirty="0" err="1"/>
              <a:t>does</a:t>
            </a:r>
            <a:r>
              <a:rPr lang="fr-FR" dirty="0"/>
              <a:t> not </a:t>
            </a:r>
            <a:r>
              <a:rPr lang="fr-FR" dirty="0" err="1"/>
              <a:t>depends</a:t>
            </a:r>
            <a:r>
              <a:rPr lang="fr-FR" dirty="0"/>
              <a:t> on the second one</a:t>
            </a:r>
          </a:p>
          <a:p>
            <a:endParaRPr lang="fr-FR" dirty="0"/>
          </a:p>
          <a:p>
            <a:r>
              <a:rPr lang="fr-FR" dirty="0"/>
              <a:t>If </a:t>
            </a:r>
            <a:r>
              <a:rPr lang="fr-FR" dirty="0" err="1"/>
              <a:t>two</a:t>
            </a:r>
            <a:r>
              <a:rPr lang="fr-FR" dirty="0"/>
              <a:t> or multiple </a:t>
            </a:r>
            <a:r>
              <a:rPr lang="fr-FR" dirty="0" err="1"/>
              <a:t>tasks</a:t>
            </a:r>
            <a:r>
              <a:rPr lang="fr-FR" dirty="0"/>
              <a:t> are </a:t>
            </a:r>
            <a:r>
              <a:rPr lang="fr-FR" dirty="0" err="1"/>
              <a:t>each</a:t>
            </a:r>
            <a:r>
              <a:rPr lang="fr-FR" dirty="0"/>
              <a:t> </a:t>
            </a:r>
            <a:r>
              <a:rPr lang="fr-FR" dirty="0" err="1"/>
              <a:t>independent</a:t>
            </a:r>
            <a:r>
              <a:rPr lang="fr-FR" dirty="0"/>
              <a:t> of one </a:t>
            </a:r>
            <a:r>
              <a:rPr lang="fr-FR" dirty="0" err="1"/>
              <a:t>another</a:t>
            </a:r>
            <a:r>
              <a:rPr lang="fr-FR" dirty="0"/>
              <a:t>, </a:t>
            </a:r>
            <a:r>
              <a:rPr lang="fr-FR" dirty="0" err="1"/>
              <a:t>we</a:t>
            </a:r>
            <a:r>
              <a:rPr lang="fr-FR" dirty="0"/>
              <a:t> can do </a:t>
            </a:r>
            <a:r>
              <a:rPr lang="fr-FR" dirty="0" err="1"/>
              <a:t>them</a:t>
            </a:r>
            <a:r>
              <a:rPr lang="fr-FR" dirty="0"/>
              <a:t> in </a:t>
            </a:r>
            <a:r>
              <a:rPr lang="fr-FR" dirty="0" err="1">
                <a:solidFill>
                  <a:srgbClr val="F56F4F"/>
                </a:solidFill>
              </a:rPr>
              <a:t>parallel</a:t>
            </a:r>
            <a:endParaRPr lang="fr-FR" dirty="0">
              <a:solidFill>
                <a:srgbClr val="F56F4F"/>
              </a:solidFill>
            </a:endParaRPr>
          </a:p>
        </p:txBody>
      </p:sp>
      <p:sp>
        <p:nvSpPr>
          <p:cNvPr id="4" name="Espace réservé du numéro de diapositive 3">
            <a:extLst>
              <a:ext uri="{FF2B5EF4-FFF2-40B4-BE49-F238E27FC236}">
                <a16:creationId xmlns:a16="http://schemas.microsoft.com/office/drawing/2014/main" id="{CFDDC0D5-D6C3-F2C2-01D8-FC7546C79FC3}"/>
              </a:ext>
            </a:extLst>
          </p:cNvPr>
          <p:cNvSpPr>
            <a:spLocks noGrp="1"/>
          </p:cNvSpPr>
          <p:nvPr>
            <p:ph type="sldNum" sz="quarter" idx="12"/>
          </p:nvPr>
        </p:nvSpPr>
        <p:spPr/>
        <p:txBody>
          <a:bodyPr/>
          <a:lstStyle/>
          <a:p>
            <a:fld id="{6F3806FF-9E51-4331-BB90-F49EFA1FA4FC}" type="slidenum">
              <a:rPr lang="fr-FR" smtClean="0"/>
              <a:t>15</a:t>
            </a:fld>
            <a:endParaRPr lang="fr-FR"/>
          </a:p>
        </p:txBody>
      </p:sp>
    </p:spTree>
    <p:extLst>
      <p:ext uri="{BB962C8B-B14F-4D97-AF65-F5344CB8AC3E}">
        <p14:creationId xmlns:p14="http://schemas.microsoft.com/office/powerpoint/2010/main" val="2251517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6B931-7BDE-02D7-FA0F-F7D8EA1A13C4}"/>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5FBED7CB-D175-BDC8-001F-AC6846A16D0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40C15049-E4B3-DE09-C4DE-24FAB92AEB1F}"/>
              </a:ext>
            </a:extLst>
          </p:cNvPr>
          <p:cNvSpPr>
            <a:spLocks noGrp="1"/>
          </p:cNvSpPr>
          <p:nvPr>
            <p:ph type="title"/>
          </p:nvPr>
        </p:nvSpPr>
        <p:spPr/>
        <p:txBody>
          <a:bodyPr/>
          <a:lstStyle/>
          <a:p>
            <a:r>
              <a:rPr lang="fr-FR" dirty="0" err="1"/>
              <a:t>Sequential</a:t>
            </a:r>
            <a:r>
              <a:rPr lang="fr-FR" dirty="0"/>
              <a:t> vs </a:t>
            </a:r>
            <a:r>
              <a:rPr lang="fr-FR" dirty="0" err="1"/>
              <a:t>parallel</a:t>
            </a:r>
            <a:endParaRPr lang="fr-FR" dirty="0"/>
          </a:p>
        </p:txBody>
      </p:sp>
      <p:sp>
        <p:nvSpPr>
          <p:cNvPr id="3" name="Espace réservé du contenu 2">
            <a:extLst>
              <a:ext uri="{FF2B5EF4-FFF2-40B4-BE49-F238E27FC236}">
                <a16:creationId xmlns:a16="http://schemas.microsoft.com/office/drawing/2014/main" id="{4C85E864-43F6-E8D1-A76C-71001AD4DCDC}"/>
              </a:ext>
            </a:extLst>
          </p:cNvPr>
          <p:cNvSpPr>
            <a:spLocks noGrp="1"/>
          </p:cNvSpPr>
          <p:nvPr>
            <p:ph idx="1"/>
          </p:nvPr>
        </p:nvSpPr>
        <p:spPr>
          <a:xfrm>
            <a:off x="838200" y="1825624"/>
            <a:ext cx="10515600" cy="5032375"/>
          </a:xfrm>
        </p:spPr>
        <p:txBody>
          <a:bodyPr>
            <a:normAutofit/>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p:txBody>
      </p:sp>
      <p:sp>
        <p:nvSpPr>
          <p:cNvPr id="4" name="Espace réservé du numéro de diapositive 3">
            <a:extLst>
              <a:ext uri="{FF2B5EF4-FFF2-40B4-BE49-F238E27FC236}">
                <a16:creationId xmlns:a16="http://schemas.microsoft.com/office/drawing/2014/main" id="{90842B7F-2280-831E-B108-E313A78C464D}"/>
              </a:ext>
            </a:extLst>
          </p:cNvPr>
          <p:cNvSpPr>
            <a:spLocks noGrp="1"/>
          </p:cNvSpPr>
          <p:nvPr>
            <p:ph type="sldNum" sz="quarter" idx="12"/>
          </p:nvPr>
        </p:nvSpPr>
        <p:spPr/>
        <p:txBody>
          <a:bodyPr/>
          <a:lstStyle/>
          <a:p>
            <a:fld id="{6F3806FF-9E51-4331-BB90-F49EFA1FA4FC}" type="slidenum">
              <a:rPr lang="fr-FR" smtClean="0"/>
              <a:t>16</a:t>
            </a:fld>
            <a:endParaRPr lang="fr-FR"/>
          </a:p>
        </p:txBody>
      </p:sp>
      <p:pic>
        <p:nvPicPr>
          <p:cNvPr id="10" name="Picture 9">
            <a:extLst>
              <a:ext uri="{FF2B5EF4-FFF2-40B4-BE49-F238E27FC236}">
                <a16:creationId xmlns:a16="http://schemas.microsoft.com/office/drawing/2014/main" id="{93A3542F-0837-7935-0FB6-1B5410C79F2D}"/>
              </a:ext>
            </a:extLst>
          </p:cNvPr>
          <p:cNvPicPr>
            <a:picLocks noChangeAspect="1"/>
          </p:cNvPicPr>
          <p:nvPr/>
        </p:nvPicPr>
        <p:blipFill>
          <a:blip r:embed="rId4"/>
          <a:stretch>
            <a:fillRect/>
          </a:stretch>
        </p:blipFill>
        <p:spPr>
          <a:xfrm>
            <a:off x="838200" y="1360896"/>
            <a:ext cx="8191500" cy="4362450"/>
          </a:xfrm>
          <a:prstGeom prst="rect">
            <a:avLst/>
          </a:prstGeom>
        </p:spPr>
      </p:pic>
      <p:pic>
        <p:nvPicPr>
          <p:cNvPr id="15" name="Picture 14">
            <a:extLst>
              <a:ext uri="{FF2B5EF4-FFF2-40B4-BE49-F238E27FC236}">
                <a16:creationId xmlns:a16="http://schemas.microsoft.com/office/drawing/2014/main" id="{08F808E5-03CA-AC93-DA6C-03867D8744F1}"/>
              </a:ext>
            </a:extLst>
          </p:cNvPr>
          <p:cNvPicPr>
            <a:picLocks noChangeAspect="1"/>
          </p:cNvPicPr>
          <p:nvPr/>
        </p:nvPicPr>
        <p:blipFill>
          <a:blip r:embed="rId5"/>
          <a:stretch>
            <a:fillRect/>
          </a:stretch>
        </p:blipFill>
        <p:spPr>
          <a:xfrm>
            <a:off x="838200" y="6087784"/>
            <a:ext cx="3762375" cy="219075"/>
          </a:xfrm>
          <a:prstGeom prst="rect">
            <a:avLst/>
          </a:prstGeom>
        </p:spPr>
      </p:pic>
    </p:spTree>
    <p:extLst>
      <p:ext uri="{BB962C8B-B14F-4D97-AF65-F5344CB8AC3E}">
        <p14:creationId xmlns:p14="http://schemas.microsoft.com/office/powerpoint/2010/main" val="2340802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26424-8179-3786-C313-2A90DF06BEBE}"/>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6A0A1713-0C5A-3A3A-8A44-DE90350F84D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FC56CA09-7AA7-0608-0F1B-48ECA0CF8A91}"/>
              </a:ext>
            </a:extLst>
          </p:cNvPr>
          <p:cNvSpPr>
            <a:spLocks noGrp="1"/>
          </p:cNvSpPr>
          <p:nvPr>
            <p:ph type="title"/>
          </p:nvPr>
        </p:nvSpPr>
        <p:spPr/>
        <p:txBody>
          <a:bodyPr/>
          <a:lstStyle/>
          <a:p>
            <a:r>
              <a:rPr lang="fr-FR" dirty="0"/>
              <a:t>How </a:t>
            </a:r>
            <a:r>
              <a:rPr lang="fr-FR" dirty="0" err="1"/>
              <a:t>does</a:t>
            </a:r>
            <a:r>
              <a:rPr lang="fr-FR" dirty="0"/>
              <a:t> </a:t>
            </a:r>
            <a:r>
              <a:rPr lang="fr-FR" dirty="0" err="1"/>
              <a:t>it</a:t>
            </a:r>
            <a:r>
              <a:rPr lang="fr-FR" dirty="0"/>
              <a:t> </a:t>
            </a:r>
            <a:r>
              <a:rPr lang="fr-FR" dirty="0" err="1"/>
              <a:t>work</a:t>
            </a:r>
            <a:r>
              <a:rPr lang="fr-FR" dirty="0"/>
              <a:t>?</a:t>
            </a:r>
          </a:p>
        </p:txBody>
      </p:sp>
      <p:sp>
        <p:nvSpPr>
          <p:cNvPr id="3" name="Espace réservé du contenu 2">
            <a:extLst>
              <a:ext uri="{FF2B5EF4-FFF2-40B4-BE49-F238E27FC236}">
                <a16:creationId xmlns:a16="http://schemas.microsoft.com/office/drawing/2014/main" id="{953FA8C8-D4BF-057C-DBDD-F0A2E6D22637}"/>
              </a:ext>
            </a:extLst>
          </p:cNvPr>
          <p:cNvSpPr>
            <a:spLocks noGrp="1"/>
          </p:cNvSpPr>
          <p:nvPr>
            <p:ph idx="1"/>
          </p:nvPr>
        </p:nvSpPr>
        <p:spPr>
          <a:xfrm rot="16200000">
            <a:off x="264103" y="4797644"/>
            <a:ext cx="1914514" cy="547953"/>
          </a:xfrm>
        </p:spPr>
        <p:txBody>
          <a:bodyPr>
            <a:normAutofit/>
          </a:bodyPr>
          <a:lstStyle/>
          <a:p>
            <a:pPr marL="0" indent="0">
              <a:buNone/>
            </a:pPr>
            <a:r>
              <a:rPr lang="fr-FR" dirty="0" err="1"/>
              <a:t>Sequential</a:t>
            </a:r>
            <a:endParaRPr lang="fr-FR" dirty="0"/>
          </a:p>
        </p:txBody>
      </p:sp>
      <p:sp>
        <p:nvSpPr>
          <p:cNvPr id="4" name="Espace réservé du numéro de diapositive 3">
            <a:extLst>
              <a:ext uri="{FF2B5EF4-FFF2-40B4-BE49-F238E27FC236}">
                <a16:creationId xmlns:a16="http://schemas.microsoft.com/office/drawing/2014/main" id="{AD33421D-66F7-6966-E65F-8E5C387B70C1}"/>
              </a:ext>
            </a:extLst>
          </p:cNvPr>
          <p:cNvSpPr>
            <a:spLocks noGrp="1"/>
          </p:cNvSpPr>
          <p:nvPr>
            <p:ph type="sldNum" sz="quarter" idx="12"/>
          </p:nvPr>
        </p:nvSpPr>
        <p:spPr/>
        <p:txBody>
          <a:bodyPr/>
          <a:lstStyle/>
          <a:p>
            <a:fld id="{6F3806FF-9E51-4331-BB90-F49EFA1FA4FC}" type="slidenum">
              <a:rPr lang="fr-FR" smtClean="0"/>
              <a:t>17</a:t>
            </a:fld>
            <a:endParaRPr lang="fr-FR"/>
          </a:p>
        </p:txBody>
      </p:sp>
      <p:sp>
        <p:nvSpPr>
          <p:cNvPr id="6" name="Espace réservé du contenu 2">
            <a:extLst>
              <a:ext uri="{FF2B5EF4-FFF2-40B4-BE49-F238E27FC236}">
                <a16:creationId xmlns:a16="http://schemas.microsoft.com/office/drawing/2014/main" id="{11DFA0F6-C87A-C0A8-49CD-1446E301872C}"/>
              </a:ext>
            </a:extLst>
          </p:cNvPr>
          <p:cNvSpPr txBox="1">
            <a:spLocks/>
          </p:cNvSpPr>
          <p:nvPr/>
        </p:nvSpPr>
        <p:spPr>
          <a:xfrm>
            <a:off x="990600" y="1978024"/>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The total time </a:t>
            </a:r>
            <a:r>
              <a:rPr lang="fr-FR" dirty="0" err="1"/>
              <a:t>it</a:t>
            </a:r>
            <a:r>
              <a:rPr lang="fr-FR" dirty="0"/>
              <a:t> </a:t>
            </a:r>
            <a:r>
              <a:rPr lang="fr-FR" dirty="0" err="1"/>
              <a:t>takes</a:t>
            </a:r>
            <a:r>
              <a:rPr lang="fr-FR" dirty="0"/>
              <a:t> for the code to run </a:t>
            </a:r>
            <a:r>
              <a:rPr lang="fr-FR" dirty="0" err="1"/>
              <a:t>is</a:t>
            </a:r>
            <a:r>
              <a:rPr lang="fr-FR" dirty="0"/>
              <a:t>:</a:t>
            </a:r>
          </a:p>
          <a:p>
            <a:pPr lvl="1"/>
            <a:r>
              <a:rPr lang="fr-FR" dirty="0" err="1"/>
              <a:t>Sequential</a:t>
            </a:r>
            <a:r>
              <a:rPr lang="fr-FR" dirty="0"/>
              <a:t>: </a:t>
            </a:r>
            <a:r>
              <a:rPr lang="fr-FR" dirty="0" err="1"/>
              <a:t>sum</a:t>
            </a:r>
            <a:r>
              <a:rPr lang="fr-FR" dirty="0"/>
              <a:t> of all the </a:t>
            </a:r>
            <a:r>
              <a:rPr lang="fr-FR" dirty="0" err="1"/>
              <a:t>processes</a:t>
            </a:r>
            <a:endParaRPr lang="fr-FR" dirty="0"/>
          </a:p>
          <a:p>
            <a:pPr lvl="1"/>
            <a:r>
              <a:rPr lang="fr-FR" dirty="0" err="1"/>
              <a:t>Parallel</a:t>
            </a:r>
            <a:r>
              <a:rPr lang="fr-FR" dirty="0"/>
              <a:t>: time of the </a:t>
            </a:r>
            <a:r>
              <a:rPr lang="fr-FR" dirty="0" err="1"/>
              <a:t>longest</a:t>
            </a:r>
            <a:r>
              <a:rPr lang="fr-FR" dirty="0"/>
              <a:t> process</a:t>
            </a:r>
          </a:p>
          <a:p>
            <a:r>
              <a:rPr lang="fr-FR" dirty="0" err="1"/>
              <a:t>What</a:t>
            </a:r>
            <a:r>
              <a:rPr lang="fr-FR" dirty="0"/>
              <a:t> </a:t>
            </a:r>
            <a:r>
              <a:rPr lang="fr-FR" dirty="0" err="1"/>
              <a:t>happens</a:t>
            </a:r>
            <a:r>
              <a:rPr lang="fr-FR" dirty="0"/>
              <a:t> </a:t>
            </a:r>
            <a:r>
              <a:rPr lang="fr-FR" dirty="0" err="1"/>
              <a:t>really</a:t>
            </a:r>
            <a:r>
              <a:rPr lang="fr-FR" dirty="0"/>
              <a:t> </a:t>
            </a:r>
            <a:r>
              <a:rPr lang="fr-FR" dirty="0" err="1"/>
              <a:t>is</a:t>
            </a:r>
            <a:r>
              <a:rPr lang="fr-FR" dirty="0"/>
              <a:t> </a:t>
            </a:r>
            <a:r>
              <a:rPr lang="fr-FR" dirty="0" err="1"/>
              <a:t>this</a:t>
            </a:r>
            <a:r>
              <a:rPr lang="fr-FR" dirty="0"/>
              <a:t>:</a:t>
            </a:r>
          </a:p>
        </p:txBody>
      </p:sp>
      <p:grpSp>
        <p:nvGrpSpPr>
          <p:cNvPr id="14" name="Group 13">
            <a:extLst>
              <a:ext uri="{FF2B5EF4-FFF2-40B4-BE49-F238E27FC236}">
                <a16:creationId xmlns:a16="http://schemas.microsoft.com/office/drawing/2014/main" id="{FFC63B7A-EFEE-95BB-6F72-878738BDEC1B}"/>
              </a:ext>
            </a:extLst>
          </p:cNvPr>
          <p:cNvGrpSpPr/>
          <p:nvPr/>
        </p:nvGrpSpPr>
        <p:grpSpPr>
          <a:xfrm>
            <a:off x="1619839" y="3900192"/>
            <a:ext cx="2723561" cy="2723561"/>
            <a:chOff x="1480794" y="3815351"/>
            <a:chExt cx="2723561" cy="2723561"/>
          </a:xfrm>
        </p:grpSpPr>
        <p:sp>
          <p:nvSpPr>
            <p:cNvPr id="8" name="Rectangle 7">
              <a:extLst>
                <a:ext uri="{FF2B5EF4-FFF2-40B4-BE49-F238E27FC236}">
                  <a16:creationId xmlns:a16="http://schemas.microsoft.com/office/drawing/2014/main" id="{84C7F0CC-A8A7-1189-3303-E241AE13DCCB}"/>
                </a:ext>
              </a:extLst>
            </p:cNvPr>
            <p:cNvSpPr/>
            <p:nvPr/>
          </p:nvSpPr>
          <p:spPr>
            <a:xfrm>
              <a:off x="1480794" y="3815351"/>
              <a:ext cx="2723561" cy="2723561"/>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FA2B2DF-6BCE-535D-53E1-EED0FBADD069}"/>
                </a:ext>
              </a:extLst>
            </p:cNvPr>
            <p:cNvSpPr/>
            <p:nvPr/>
          </p:nvSpPr>
          <p:spPr>
            <a:xfrm>
              <a:off x="1879274" y="4193730"/>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1</a:t>
              </a:r>
            </a:p>
          </p:txBody>
        </p:sp>
        <p:sp>
          <p:nvSpPr>
            <p:cNvPr id="10" name="Rectangle 9">
              <a:extLst>
                <a:ext uri="{FF2B5EF4-FFF2-40B4-BE49-F238E27FC236}">
                  <a16:creationId xmlns:a16="http://schemas.microsoft.com/office/drawing/2014/main" id="{7F214BC1-3D97-AB78-8B95-3F377AB08E77}"/>
                </a:ext>
              </a:extLst>
            </p:cNvPr>
            <p:cNvSpPr/>
            <p:nvPr/>
          </p:nvSpPr>
          <p:spPr>
            <a:xfrm>
              <a:off x="3070802" y="4193730"/>
              <a:ext cx="793049" cy="793049"/>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Esteban" panose="02000000000000000000" pitchFamily="2" charset="0"/>
                </a:rPr>
                <a:t>Core 2 </a:t>
              </a:r>
            </a:p>
          </p:txBody>
        </p:sp>
        <p:sp>
          <p:nvSpPr>
            <p:cNvPr id="12" name="Rectangle 11">
              <a:extLst>
                <a:ext uri="{FF2B5EF4-FFF2-40B4-BE49-F238E27FC236}">
                  <a16:creationId xmlns:a16="http://schemas.microsoft.com/office/drawing/2014/main" id="{907FCCE4-FDCE-BEA3-A826-EB59D8F73B06}"/>
                </a:ext>
              </a:extLst>
            </p:cNvPr>
            <p:cNvSpPr/>
            <p:nvPr/>
          </p:nvSpPr>
          <p:spPr>
            <a:xfrm>
              <a:off x="1879274" y="5365158"/>
              <a:ext cx="793049" cy="793049"/>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Esteban" panose="02000000000000000000" pitchFamily="2" charset="0"/>
                </a:rPr>
                <a:t>Core 3</a:t>
              </a:r>
            </a:p>
          </p:txBody>
        </p:sp>
        <p:sp>
          <p:nvSpPr>
            <p:cNvPr id="13" name="Rectangle 12">
              <a:extLst>
                <a:ext uri="{FF2B5EF4-FFF2-40B4-BE49-F238E27FC236}">
                  <a16:creationId xmlns:a16="http://schemas.microsoft.com/office/drawing/2014/main" id="{9D21BB9E-58AF-2ADC-A157-5D0E5E71CC08}"/>
                </a:ext>
              </a:extLst>
            </p:cNvPr>
            <p:cNvSpPr/>
            <p:nvPr/>
          </p:nvSpPr>
          <p:spPr>
            <a:xfrm>
              <a:off x="3070802" y="5365158"/>
              <a:ext cx="793049" cy="793049"/>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Esteban" panose="02000000000000000000" pitchFamily="2" charset="0"/>
                </a:rPr>
                <a:t>Core 4</a:t>
              </a:r>
            </a:p>
          </p:txBody>
        </p:sp>
      </p:grpSp>
      <p:grpSp>
        <p:nvGrpSpPr>
          <p:cNvPr id="15" name="Group 14">
            <a:extLst>
              <a:ext uri="{FF2B5EF4-FFF2-40B4-BE49-F238E27FC236}">
                <a16:creationId xmlns:a16="http://schemas.microsoft.com/office/drawing/2014/main" id="{9E4B91C8-9F13-2CEB-2D49-762B51ED71D9}"/>
              </a:ext>
            </a:extLst>
          </p:cNvPr>
          <p:cNvGrpSpPr/>
          <p:nvPr/>
        </p:nvGrpSpPr>
        <p:grpSpPr>
          <a:xfrm>
            <a:off x="6945807" y="3900192"/>
            <a:ext cx="2723561" cy="2723561"/>
            <a:chOff x="1480794" y="3815351"/>
            <a:chExt cx="2723561" cy="2723561"/>
          </a:xfrm>
        </p:grpSpPr>
        <p:sp>
          <p:nvSpPr>
            <p:cNvPr id="16" name="Rectangle 15">
              <a:extLst>
                <a:ext uri="{FF2B5EF4-FFF2-40B4-BE49-F238E27FC236}">
                  <a16:creationId xmlns:a16="http://schemas.microsoft.com/office/drawing/2014/main" id="{5D26D586-CA45-F443-9023-225C345E0A5B}"/>
                </a:ext>
              </a:extLst>
            </p:cNvPr>
            <p:cNvSpPr/>
            <p:nvPr/>
          </p:nvSpPr>
          <p:spPr>
            <a:xfrm>
              <a:off x="1480794" y="3815351"/>
              <a:ext cx="2723561" cy="2723561"/>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065D7C6-6016-31A8-1B06-E9F57AAFC7E7}"/>
                </a:ext>
              </a:extLst>
            </p:cNvPr>
            <p:cNvSpPr/>
            <p:nvPr/>
          </p:nvSpPr>
          <p:spPr>
            <a:xfrm>
              <a:off x="1879274" y="4193730"/>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1</a:t>
              </a:r>
            </a:p>
          </p:txBody>
        </p:sp>
        <p:sp>
          <p:nvSpPr>
            <p:cNvPr id="18" name="Rectangle 17">
              <a:extLst>
                <a:ext uri="{FF2B5EF4-FFF2-40B4-BE49-F238E27FC236}">
                  <a16:creationId xmlns:a16="http://schemas.microsoft.com/office/drawing/2014/main" id="{F7E97A0B-42BA-7E56-69D0-C26A37005D4B}"/>
                </a:ext>
              </a:extLst>
            </p:cNvPr>
            <p:cNvSpPr/>
            <p:nvPr/>
          </p:nvSpPr>
          <p:spPr>
            <a:xfrm>
              <a:off x="3070802" y="4193730"/>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2 </a:t>
              </a:r>
            </a:p>
          </p:txBody>
        </p:sp>
        <p:sp>
          <p:nvSpPr>
            <p:cNvPr id="19" name="Rectangle 18">
              <a:extLst>
                <a:ext uri="{FF2B5EF4-FFF2-40B4-BE49-F238E27FC236}">
                  <a16:creationId xmlns:a16="http://schemas.microsoft.com/office/drawing/2014/main" id="{BD1E7B65-B68F-27BD-40E3-90749E6780BC}"/>
                </a:ext>
              </a:extLst>
            </p:cNvPr>
            <p:cNvSpPr/>
            <p:nvPr/>
          </p:nvSpPr>
          <p:spPr>
            <a:xfrm>
              <a:off x="1879274" y="5365158"/>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3</a:t>
              </a:r>
            </a:p>
          </p:txBody>
        </p:sp>
        <p:sp>
          <p:nvSpPr>
            <p:cNvPr id="20" name="Rectangle 19">
              <a:extLst>
                <a:ext uri="{FF2B5EF4-FFF2-40B4-BE49-F238E27FC236}">
                  <a16:creationId xmlns:a16="http://schemas.microsoft.com/office/drawing/2014/main" id="{E86A4277-6E7B-511D-10F5-7ED1DF032A11}"/>
                </a:ext>
              </a:extLst>
            </p:cNvPr>
            <p:cNvSpPr/>
            <p:nvPr/>
          </p:nvSpPr>
          <p:spPr>
            <a:xfrm>
              <a:off x="3070802" y="5365158"/>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4</a:t>
              </a:r>
            </a:p>
          </p:txBody>
        </p:sp>
      </p:grpSp>
      <p:sp>
        <p:nvSpPr>
          <p:cNvPr id="21" name="Espace réservé du contenu 2">
            <a:extLst>
              <a:ext uri="{FF2B5EF4-FFF2-40B4-BE49-F238E27FC236}">
                <a16:creationId xmlns:a16="http://schemas.microsoft.com/office/drawing/2014/main" id="{54F70ADD-6BA2-2C84-E61B-9F022B0B1748}"/>
              </a:ext>
            </a:extLst>
          </p:cNvPr>
          <p:cNvSpPr txBox="1">
            <a:spLocks/>
          </p:cNvSpPr>
          <p:nvPr/>
        </p:nvSpPr>
        <p:spPr>
          <a:xfrm rot="16200000">
            <a:off x="5590071" y="4798212"/>
            <a:ext cx="1914514" cy="5479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Parallel</a:t>
            </a:r>
            <a:endParaRPr lang="fr-FR" dirty="0"/>
          </a:p>
        </p:txBody>
      </p:sp>
      <p:sp>
        <p:nvSpPr>
          <p:cNvPr id="22" name="Espace réservé du contenu 2">
            <a:extLst>
              <a:ext uri="{FF2B5EF4-FFF2-40B4-BE49-F238E27FC236}">
                <a16:creationId xmlns:a16="http://schemas.microsoft.com/office/drawing/2014/main" id="{0D5DA065-C633-371C-F3EE-40E02BDB6B25}"/>
              </a:ext>
            </a:extLst>
          </p:cNvPr>
          <p:cNvSpPr txBox="1">
            <a:spLocks/>
          </p:cNvSpPr>
          <p:nvPr/>
        </p:nvSpPr>
        <p:spPr>
          <a:xfrm>
            <a:off x="1662578" y="3983689"/>
            <a:ext cx="1217976" cy="27397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600" dirty="0">
                <a:latin typeface="Esteban" panose="02000000000000000000" pitchFamily="2" charset="0"/>
              </a:rPr>
              <a:t>CPU</a:t>
            </a:r>
          </a:p>
        </p:txBody>
      </p:sp>
      <p:sp>
        <p:nvSpPr>
          <p:cNvPr id="23" name="Espace réservé du contenu 2">
            <a:extLst>
              <a:ext uri="{FF2B5EF4-FFF2-40B4-BE49-F238E27FC236}">
                <a16:creationId xmlns:a16="http://schemas.microsoft.com/office/drawing/2014/main" id="{A63DFAB5-B72E-3BE3-3721-EE502A036BEF}"/>
              </a:ext>
            </a:extLst>
          </p:cNvPr>
          <p:cNvSpPr txBox="1">
            <a:spLocks/>
          </p:cNvSpPr>
          <p:nvPr/>
        </p:nvSpPr>
        <p:spPr>
          <a:xfrm>
            <a:off x="7044058" y="3984639"/>
            <a:ext cx="1217976" cy="27397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600" dirty="0">
                <a:latin typeface="Esteban" panose="02000000000000000000" pitchFamily="2" charset="0"/>
              </a:rPr>
              <a:t>CPU</a:t>
            </a:r>
          </a:p>
        </p:txBody>
      </p:sp>
    </p:spTree>
    <p:extLst>
      <p:ext uri="{BB962C8B-B14F-4D97-AF65-F5344CB8AC3E}">
        <p14:creationId xmlns:p14="http://schemas.microsoft.com/office/powerpoint/2010/main" val="3602815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5C016-FFFE-1868-ED63-CF8048787691}"/>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27256C4A-9C4E-ED06-7608-19AE8232EDB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F9BF83D6-1E4B-93B9-D92F-E62830A70AE1}"/>
              </a:ext>
            </a:extLst>
          </p:cNvPr>
          <p:cNvSpPr>
            <a:spLocks noGrp="1"/>
          </p:cNvSpPr>
          <p:nvPr>
            <p:ph type="title"/>
          </p:nvPr>
        </p:nvSpPr>
        <p:spPr/>
        <p:txBody>
          <a:bodyPr/>
          <a:lstStyle/>
          <a:p>
            <a:r>
              <a:rPr lang="fr-FR" dirty="0"/>
              <a:t>How </a:t>
            </a:r>
            <a:r>
              <a:rPr lang="fr-FR" dirty="0" err="1"/>
              <a:t>does</a:t>
            </a:r>
            <a:r>
              <a:rPr lang="fr-FR" dirty="0"/>
              <a:t> </a:t>
            </a:r>
            <a:r>
              <a:rPr lang="fr-FR" dirty="0" err="1"/>
              <a:t>it</a:t>
            </a:r>
            <a:r>
              <a:rPr lang="fr-FR" dirty="0"/>
              <a:t> </a:t>
            </a:r>
            <a:r>
              <a:rPr lang="fr-FR" dirty="0" err="1"/>
              <a:t>work</a:t>
            </a:r>
            <a:r>
              <a:rPr lang="fr-FR" dirty="0"/>
              <a:t>?</a:t>
            </a:r>
          </a:p>
        </p:txBody>
      </p:sp>
      <p:sp>
        <p:nvSpPr>
          <p:cNvPr id="3" name="Espace réservé du contenu 2">
            <a:extLst>
              <a:ext uri="{FF2B5EF4-FFF2-40B4-BE49-F238E27FC236}">
                <a16:creationId xmlns:a16="http://schemas.microsoft.com/office/drawing/2014/main" id="{F3DB519C-C0F8-8F9A-D8EE-F7F6AFD8B948}"/>
              </a:ext>
            </a:extLst>
          </p:cNvPr>
          <p:cNvSpPr>
            <a:spLocks noGrp="1"/>
          </p:cNvSpPr>
          <p:nvPr>
            <p:ph idx="1"/>
          </p:nvPr>
        </p:nvSpPr>
        <p:spPr>
          <a:xfrm rot="16200000">
            <a:off x="264103" y="2478650"/>
            <a:ext cx="1914514" cy="547953"/>
          </a:xfrm>
        </p:spPr>
        <p:txBody>
          <a:bodyPr>
            <a:normAutofit/>
          </a:bodyPr>
          <a:lstStyle/>
          <a:p>
            <a:pPr marL="0" indent="0">
              <a:buNone/>
            </a:pPr>
            <a:r>
              <a:rPr lang="fr-FR" dirty="0" err="1"/>
              <a:t>Sequential</a:t>
            </a:r>
            <a:endParaRPr lang="fr-FR" dirty="0"/>
          </a:p>
        </p:txBody>
      </p:sp>
      <p:sp>
        <p:nvSpPr>
          <p:cNvPr id="4" name="Espace réservé du numéro de diapositive 3">
            <a:extLst>
              <a:ext uri="{FF2B5EF4-FFF2-40B4-BE49-F238E27FC236}">
                <a16:creationId xmlns:a16="http://schemas.microsoft.com/office/drawing/2014/main" id="{EDD722EE-E3F6-27F7-5A9D-6CF459C9CFC2}"/>
              </a:ext>
            </a:extLst>
          </p:cNvPr>
          <p:cNvSpPr>
            <a:spLocks noGrp="1"/>
          </p:cNvSpPr>
          <p:nvPr>
            <p:ph type="sldNum" sz="quarter" idx="12"/>
          </p:nvPr>
        </p:nvSpPr>
        <p:spPr/>
        <p:txBody>
          <a:bodyPr/>
          <a:lstStyle/>
          <a:p>
            <a:fld id="{6F3806FF-9E51-4331-BB90-F49EFA1FA4FC}" type="slidenum">
              <a:rPr lang="fr-FR" smtClean="0"/>
              <a:t>18</a:t>
            </a:fld>
            <a:endParaRPr lang="fr-FR"/>
          </a:p>
        </p:txBody>
      </p:sp>
      <p:sp>
        <p:nvSpPr>
          <p:cNvPr id="6" name="Espace réservé du contenu 2">
            <a:extLst>
              <a:ext uri="{FF2B5EF4-FFF2-40B4-BE49-F238E27FC236}">
                <a16:creationId xmlns:a16="http://schemas.microsoft.com/office/drawing/2014/main" id="{A708FD3F-FBB1-4B3C-FA11-8D4FB2ADAA64}"/>
              </a:ext>
            </a:extLst>
          </p:cNvPr>
          <p:cNvSpPr txBox="1">
            <a:spLocks/>
          </p:cNvSpPr>
          <p:nvPr/>
        </p:nvSpPr>
        <p:spPr>
          <a:xfrm>
            <a:off x="990600" y="4528451"/>
            <a:ext cx="10515600" cy="21930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 CPU has multiple </a:t>
            </a:r>
            <a:r>
              <a:rPr lang="fr-FR" dirty="0" err="1"/>
              <a:t>cores</a:t>
            </a:r>
            <a:r>
              <a:rPr lang="fr-FR" dirty="0"/>
              <a:t> (~ </a:t>
            </a:r>
            <a:r>
              <a:rPr lang="fr-FR" dirty="0" err="1"/>
              <a:t>workers</a:t>
            </a:r>
            <a:r>
              <a:rPr lang="fr-FR" dirty="0"/>
              <a:t>)</a:t>
            </a:r>
          </a:p>
          <a:p>
            <a:pPr lvl="1"/>
            <a:r>
              <a:rPr lang="fr-FR" dirty="0" err="1"/>
              <a:t>Then</a:t>
            </a:r>
            <a:r>
              <a:rPr lang="fr-FR" dirty="0"/>
              <a:t> , </a:t>
            </a:r>
            <a:r>
              <a:rPr lang="fr-FR" dirty="0" err="1"/>
              <a:t>cores</a:t>
            </a:r>
            <a:r>
              <a:rPr lang="fr-FR" dirty="0"/>
              <a:t> can have multiple threads, but </a:t>
            </a:r>
            <a:r>
              <a:rPr lang="fr-FR" dirty="0" err="1"/>
              <a:t>this</a:t>
            </a:r>
            <a:r>
              <a:rPr lang="fr-FR" dirty="0"/>
              <a:t> </a:t>
            </a:r>
            <a:r>
              <a:rPr lang="fr-FR" dirty="0" err="1"/>
              <a:t>is</a:t>
            </a:r>
            <a:r>
              <a:rPr lang="fr-FR" dirty="0"/>
              <a:t> a story for </a:t>
            </a:r>
            <a:r>
              <a:rPr lang="fr-FR" dirty="0" err="1"/>
              <a:t>another</a:t>
            </a:r>
            <a:r>
              <a:rPr lang="fr-FR" dirty="0"/>
              <a:t> time</a:t>
            </a:r>
          </a:p>
          <a:p>
            <a:r>
              <a:rPr lang="fr-FR" dirty="0" err="1"/>
              <a:t>Natively</a:t>
            </a:r>
            <a:r>
              <a:rPr lang="fr-FR" dirty="0"/>
              <a:t>, R uses </a:t>
            </a:r>
            <a:r>
              <a:rPr lang="fr-FR" dirty="0" err="1"/>
              <a:t>only</a:t>
            </a:r>
            <a:r>
              <a:rPr lang="fr-FR" dirty="0"/>
              <a:t> a single </a:t>
            </a:r>
            <a:r>
              <a:rPr lang="fr-FR" dirty="0" err="1"/>
              <a:t>core</a:t>
            </a:r>
            <a:r>
              <a:rPr lang="fr-FR" dirty="0"/>
              <a:t> to </a:t>
            </a:r>
            <a:r>
              <a:rPr lang="fr-FR" dirty="0" err="1"/>
              <a:t>work</a:t>
            </a:r>
            <a:endParaRPr lang="fr-FR" dirty="0"/>
          </a:p>
          <a:p>
            <a:r>
              <a:rPr lang="fr-FR" dirty="0"/>
              <a:t>You </a:t>
            </a:r>
            <a:r>
              <a:rPr lang="fr-FR" dirty="0" err="1"/>
              <a:t>need</a:t>
            </a:r>
            <a:r>
              <a:rPr lang="fr-FR" dirty="0"/>
              <a:t> to </a:t>
            </a:r>
            <a:r>
              <a:rPr lang="fr-FR" dirty="0" err="1"/>
              <a:t>explicitly</a:t>
            </a:r>
            <a:r>
              <a:rPr lang="fr-FR" dirty="0"/>
              <a:t> </a:t>
            </a:r>
            <a:r>
              <a:rPr lang="fr-FR" dirty="0" err="1"/>
              <a:t>write</a:t>
            </a:r>
            <a:r>
              <a:rPr lang="fr-FR" dirty="0"/>
              <a:t> code for R to use multiple </a:t>
            </a:r>
            <a:r>
              <a:rPr lang="fr-FR" dirty="0" err="1"/>
              <a:t>cores</a:t>
            </a:r>
            <a:r>
              <a:rPr lang="fr-FR" dirty="0"/>
              <a:t> (</a:t>
            </a:r>
            <a:r>
              <a:rPr lang="fr-FR" dirty="0" err="1"/>
              <a:t>hence</a:t>
            </a:r>
            <a:r>
              <a:rPr lang="fr-FR" dirty="0"/>
              <a:t> the </a:t>
            </a:r>
            <a:r>
              <a:rPr lang="fr-FR" dirty="0">
                <a:latin typeface="Fira Code" panose="020B0809050000020004" pitchFamily="49" charset="0"/>
                <a:ea typeface="Fira Code" panose="020B0809050000020004" pitchFamily="49" charset="0"/>
              </a:rPr>
              <a:t>future</a:t>
            </a:r>
            <a:r>
              <a:rPr lang="fr-FR" dirty="0"/>
              <a:t> package)</a:t>
            </a:r>
          </a:p>
        </p:txBody>
      </p:sp>
      <p:grpSp>
        <p:nvGrpSpPr>
          <p:cNvPr id="14" name="Group 13">
            <a:extLst>
              <a:ext uri="{FF2B5EF4-FFF2-40B4-BE49-F238E27FC236}">
                <a16:creationId xmlns:a16="http://schemas.microsoft.com/office/drawing/2014/main" id="{A8279BAC-8F00-BF5C-06E7-AF9F1CA05F2B}"/>
              </a:ext>
            </a:extLst>
          </p:cNvPr>
          <p:cNvGrpSpPr/>
          <p:nvPr/>
        </p:nvGrpSpPr>
        <p:grpSpPr>
          <a:xfrm>
            <a:off x="1619839" y="1581198"/>
            <a:ext cx="2723561" cy="2723561"/>
            <a:chOff x="1480794" y="3815351"/>
            <a:chExt cx="2723561" cy="2723561"/>
          </a:xfrm>
        </p:grpSpPr>
        <p:sp>
          <p:nvSpPr>
            <p:cNvPr id="8" name="Rectangle 7">
              <a:extLst>
                <a:ext uri="{FF2B5EF4-FFF2-40B4-BE49-F238E27FC236}">
                  <a16:creationId xmlns:a16="http://schemas.microsoft.com/office/drawing/2014/main" id="{9D39F764-42BF-B525-ED75-43FFBC42E863}"/>
                </a:ext>
              </a:extLst>
            </p:cNvPr>
            <p:cNvSpPr/>
            <p:nvPr/>
          </p:nvSpPr>
          <p:spPr>
            <a:xfrm>
              <a:off x="1480794" y="3815351"/>
              <a:ext cx="2723561" cy="2723561"/>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B41B240-B70C-9288-3994-689EB70A4D01}"/>
                </a:ext>
              </a:extLst>
            </p:cNvPr>
            <p:cNvSpPr/>
            <p:nvPr/>
          </p:nvSpPr>
          <p:spPr>
            <a:xfrm>
              <a:off x="1879274" y="4193730"/>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1</a:t>
              </a:r>
            </a:p>
          </p:txBody>
        </p:sp>
        <p:sp>
          <p:nvSpPr>
            <p:cNvPr id="10" name="Rectangle 9">
              <a:extLst>
                <a:ext uri="{FF2B5EF4-FFF2-40B4-BE49-F238E27FC236}">
                  <a16:creationId xmlns:a16="http://schemas.microsoft.com/office/drawing/2014/main" id="{B17C4A70-C608-1D93-229A-295A5E7E0F1C}"/>
                </a:ext>
              </a:extLst>
            </p:cNvPr>
            <p:cNvSpPr/>
            <p:nvPr/>
          </p:nvSpPr>
          <p:spPr>
            <a:xfrm>
              <a:off x="3070802" y="4193730"/>
              <a:ext cx="793049" cy="793049"/>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Esteban" panose="02000000000000000000" pitchFamily="2" charset="0"/>
                </a:rPr>
                <a:t>Core 2 </a:t>
              </a:r>
            </a:p>
          </p:txBody>
        </p:sp>
        <p:sp>
          <p:nvSpPr>
            <p:cNvPr id="12" name="Rectangle 11">
              <a:extLst>
                <a:ext uri="{FF2B5EF4-FFF2-40B4-BE49-F238E27FC236}">
                  <a16:creationId xmlns:a16="http://schemas.microsoft.com/office/drawing/2014/main" id="{FA3EA261-0934-97DE-330C-298E488CEE5D}"/>
                </a:ext>
              </a:extLst>
            </p:cNvPr>
            <p:cNvSpPr/>
            <p:nvPr/>
          </p:nvSpPr>
          <p:spPr>
            <a:xfrm>
              <a:off x="1879274" y="5365158"/>
              <a:ext cx="793049" cy="793049"/>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Esteban" panose="02000000000000000000" pitchFamily="2" charset="0"/>
                </a:rPr>
                <a:t>Core 3</a:t>
              </a:r>
            </a:p>
          </p:txBody>
        </p:sp>
        <p:sp>
          <p:nvSpPr>
            <p:cNvPr id="13" name="Rectangle 12">
              <a:extLst>
                <a:ext uri="{FF2B5EF4-FFF2-40B4-BE49-F238E27FC236}">
                  <a16:creationId xmlns:a16="http://schemas.microsoft.com/office/drawing/2014/main" id="{A03B0321-CB58-91C8-5DFB-F5D7D5D93642}"/>
                </a:ext>
              </a:extLst>
            </p:cNvPr>
            <p:cNvSpPr/>
            <p:nvPr/>
          </p:nvSpPr>
          <p:spPr>
            <a:xfrm>
              <a:off x="3070802" y="5365158"/>
              <a:ext cx="793049" cy="793049"/>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Esteban" panose="02000000000000000000" pitchFamily="2" charset="0"/>
                </a:rPr>
                <a:t>Core 4</a:t>
              </a:r>
            </a:p>
          </p:txBody>
        </p:sp>
      </p:grpSp>
      <p:grpSp>
        <p:nvGrpSpPr>
          <p:cNvPr id="15" name="Group 14">
            <a:extLst>
              <a:ext uri="{FF2B5EF4-FFF2-40B4-BE49-F238E27FC236}">
                <a16:creationId xmlns:a16="http://schemas.microsoft.com/office/drawing/2014/main" id="{72444136-156A-E655-55DA-EECDF6C61955}"/>
              </a:ext>
            </a:extLst>
          </p:cNvPr>
          <p:cNvGrpSpPr/>
          <p:nvPr/>
        </p:nvGrpSpPr>
        <p:grpSpPr>
          <a:xfrm>
            <a:off x="6945807" y="1581198"/>
            <a:ext cx="2723561" cy="2723561"/>
            <a:chOff x="1480794" y="3815351"/>
            <a:chExt cx="2723561" cy="2723561"/>
          </a:xfrm>
        </p:grpSpPr>
        <p:sp>
          <p:nvSpPr>
            <p:cNvPr id="16" name="Rectangle 15">
              <a:extLst>
                <a:ext uri="{FF2B5EF4-FFF2-40B4-BE49-F238E27FC236}">
                  <a16:creationId xmlns:a16="http://schemas.microsoft.com/office/drawing/2014/main" id="{61B8BF83-BB43-35BC-3DFA-FA8A80230769}"/>
                </a:ext>
              </a:extLst>
            </p:cNvPr>
            <p:cNvSpPr/>
            <p:nvPr/>
          </p:nvSpPr>
          <p:spPr>
            <a:xfrm>
              <a:off x="1480794" y="3815351"/>
              <a:ext cx="2723561" cy="2723561"/>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E049DB39-8ED8-464A-B305-89371629A16E}"/>
                </a:ext>
              </a:extLst>
            </p:cNvPr>
            <p:cNvSpPr/>
            <p:nvPr/>
          </p:nvSpPr>
          <p:spPr>
            <a:xfrm>
              <a:off x="1879274" y="4193730"/>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1</a:t>
              </a:r>
            </a:p>
          </p:txBody>
        </p:sp>
        <p:sp>
          <p:nvSpPr>
            <p:cNvPr id="18" name="Rectangle 17">
              <a:extLst>
                <a:ext uri="{FF2B5EF4-FFF2-40B4-BE49-F238E27FC236}">
                  <a16:creationId xmlns:a16="http://schemas.microsoft.com/office/drawing/2014/main" id="{F660437C-6B64-9AF0-50AD-C543CCE23DD1}"/>
                </a:ext>
              </a:extLst>
            </p:cNvPr>
            <p:cNvSpPr/>
            <p:nvPr/>
          </p:nvSpPr>
          <p:spPr>
            <a:xfrm>
              <a:off x="3070802" y="4193730"/>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2 </a:t>
              </a:r>
            </a:p>
          </p:txBody>
        </p:sp>
        <p:sp>
          <p:nvSpPr>
            <p:cNvPr id="19" name="Rectangle 18">
              <a:extLst>
                <a:ext uri="{FF2B5EF4-FFF2-40B4-BE49-F238E27FC236}">
                  <a16:creationId xmlns:a16="http://schemas.microsoft.com/office/drawing/2014/main" id="{5D4BAF11-754B-037F-57D1-6223A35E82AB}"/>
                </a:ext>
              </a:extLst>
            </p:cNvPr>
            <p:cNvSpPr/>
            <p:nvPr/>
          </p:nvSpPr>
          <p:spPr>
            <a:xfrm>
              <a:off x="1879274" y="5365158"/>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3</a:t>
              </a:r>
            </a:p>
          </p:txBody>
        </p:sp>
        <p:sp>
          <p:nvSpPr>
            <p:cNvPr id="20" name="Rectangle 19">
              <a:extLst>
                <a:ext uri="{FF2B5EF4-FFF2-40B4-BE49-F238E27FC236}">
                  <a16:creationId xmlns:a16="http://schemas.microsoft.com/office/drawing/2014/main" id="{125FCFD8-8B23-7168-F8F1-96FBD18C05ED}"/>
                </a:ext>
              </a:extLst>
            </p:cNvPr>
            <p:cNvSpPr/>
            <p:nvPr/>
          </p:nvSpPr>
          <p:spPr>
            <a:xfrm>
              <a:off x="3070802" y="5365158"/>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4</a:t>
              </a:r>
            </a:p>
          </p:txBody>
        </p:sp>
      </p:grpSp>
      <p:sp>
        <p:nvSpPr>
          <p:cNvPr id="21" name="Espace réservé du contenu 2">
            <a:extLst>
              <a:ext uri="{FF2B5EF4-FFF2-40B4-BE49-F238E27FC236}">
                <a16:creationId xmlns:a16="http://schemas.microsoft.com/office/drawing/2014/main" id="{565E3940-2E50-1DEF-6F26-D01007C9227A}"/>
              </a:ext>
            </a:extLst>
          </p:cNvPr>
          <p:cNvSpPr txBox="1">
            <a:spLocks/>
          </p:cNvSpPr>
          <p:nvPr/>
        </p:nvSpPr>
        <p:spPr>
          <a:xfrm rot="16200000">
            <a:off x="5590071" y="2479218"/>
            <a:ext cx="1914514" cy="5479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Parallel</a:t>
            </a:r>
            <a:endParaRPr lang="fr-FR" dirty="0"/>
          </a:p>
        </p:txBody>
      </p:sp>
      <p:sp>
        <p:nvSpPr>
          <p:cNvPr id="22" name="Espace réservé du contenu 2">
            <a:extLst>
              <a:ext uri="{FF2B5EF4-FFF2-40B4-BE49-F238E27FC236}">
                <a16:creationId xmlns:a16="http://schemas.microsoft.com/office/drawing/2014/main" id="{4592FDFB-751B-197C-9F0F-ADE99CB10D68}"/>
              </a:ext>
            </a:extLst>
          </p:cNvPr>
          <p:cNvSpPr txBox="1">
            <a:spLocks/>
          </p:cNvSpPr>
          <p:nvPr/>
        </p:nvSpPr>
        <p:spPr>
          <a:xfrm>
            <a:off x="1662578" y="1664695"/>
            <a:ext cx="1217976" cy="27397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600" dirty="0">
                <a:latin typeface="Esteban" panose="02000000000000000000" pitchFamily="2" charset="0"/>
              </a:rPr>
              <a:t>CPU</a:t>
            </a:r>
          </a:p>
        </p:txBody>
      </p:sp>
      <p:sp>
        <p:nvSpPr>
          <p:cNvPr id="23" name="Espace réservé du contenu 2">
            <a:extLst>
              <a:ext uri="{FF2B5EF4-FFF2-40B4-BE49-F238E27FC236}">
                <a16:creationId xmlns:a16="http://schemas.microsoft.com/office/drawing/2014/main" id="{1CBB048B-A708-7E66-65BA-5F6BA87D6C05}"/>
              </a:ext>
            </a:extLst>
          </p:cNvPr>
          <p:cNvSpPr txBox="1">
            <a:spLocks/>
          </p:cNvSpPr>
          <p:nvPr/>
        </p:nvSpPr>
        <p:spPr>
          <a:xfrm>
            <a:off x="7044058" y="1665645"/>
            <a:ext cx="1217976" cy="27397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600" dirty="0">
                <a:latin typeface="Esteban" panose="02000000000000000000" pitchFamily="2" charset="0"/>
              </a:rPr>
              <a:t>CPU</a:t>
            </a:r>
          </a:p>
        </p:txBody>
      </p:sp>
    </p:spTree>
    <p:extLst>
      <p:ext uri="{BB962C8B-B14F-4D97-AF65-F5344CB8AC3E}">
        <p14:creationId xmlns:p14="http://schemas.microsoft.com/office/powerpoint/2010/main" val="56436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1E056-0ADC-A08F-8408-57F0F41206D2}"/>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72BD53E1-C6EA-CCA1-031E-5948A70C66A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C828E5BB-87BC-A2DA-0DDD-396C88EB4048}"/>
              </a:ext>
            </a:extLst>
          </p:cNvPr>
          <p:cNvSpPr>
            <a:spLocks noGrp="1"/>
          </p:cNvSpPr>
          <p:nvPr>
            <p:ph type="title"/>
          </p:nvPr>
        </p:nvSpPr>
        <p:spPr/>
        <p:txBody>
          <a:bodyPr/>
          <a:lstStyle/>
          <a:p>
            <a:r>
              <a:rPr lang="fr-FR" dirty="0"/>
              <a:t>How </a:t>
            </a:r>
            <a:r>
              <a:rPr lang="fr-FR" dirty="0" err="1"/>
              <a:t>does</a:t>
            </a:r>
            <a:r>
              <a:rPr lang="fr-FR" dirty="0"/>
              <a:t> </a:t>
            </a:r>
            <a:r>
              <a:rPr lang="fr-FR" dirty="0" err="1"/>
              <a:t>it</a:t>
            </a:r>
            <a:r>
              <a:rPr lang="fr-FR" dirty="0"/>
              <a:t> </a:t>
            </a:r>
            <a:r>
              <a:rPr lang="fr-FR" dirty="0" err="1"/>
              <a:t>work</a:t>
            </a:r>
            <a:r>
              <a:rPr lang="fr-FR" dirty="0"/>
              <a:t>?</a:t>
            </a:r>
          </a:p>
        </p:txBody>
      </p:sp>
      <p:sp>
        <p:nvSpPr>
          <p:cNvPr id="3" name="Espace réservé du contenu 2">
            <a:extLst>
              <a:ext uri="{FF2B5EF4-FFF2-40B4-BE49-F238E27FC236}">
                <a16:creationId xmlns:a16="http://schemas.microsoft.com/office/drawing/2014/main" id="{8877A504-A8D8-ADBF-5A71-8839E8E7DD25}"/>
              </a:ext>
            </a:extLst>
          </p:cNvPr>
          <p:cNvSpPr>
            <a:spLocks noGrp="1"/>
          </p:cNvSpPr>
          <p:nvPr>
            <p:ph idx="1"/>
          </p:nvPr>
        </p:nvSpPr>
        <p:spPr>
          <a:xfrm rot="16200000">
            <a:off x="264103" y="2478650"/>
            <a:ext cx="1914514" cy="547953"/>
          </a:xfrm>
        </p:spPr>
        <p:txBody>
          <a:bodyPr>
            <a:normAutofit/>
          </a:bodyPr>
          <a:lstStyle/>
          <a:p>
            <a:pPr marL="0" indent="0">
              <a:buNone/>
            </a:pPr>
            <a:r>
              <a:rPr lang="fr-FR" dirty="0" err="1"/>
              <a:t>Sequential</a:t>
            </a:r>
            <a:endParaRPr lang="fr-FR" dirty="0"/>
          </a:p>
        </p:txBody>
      </p:sp>
      <p:sp>
        <p:nvSpPr>
          <p:cNvPr id="4" name="Espace réservé du numéro de diapositive 3">
            <a:extLst>
              <a:ext uri="{FF2B5EF4-FFF2-40B4-BE49-F238E27FC236}">
                <a16:creationId xmlns:a16="http://schemas.microsoft.com/office/drawing/2014/main" id="{18E3506E-55B2-D52F-7F4D-1BE42861FEB7}"/>
              </a:ext>
            </a:extLst>
          </p:cNvPr>
          <p:cNvSpPr>
            <a:spLocks noGrp="1"/>
          </p:cNvSpPr>
          <p:nvPr>
            <p:ph type="sldNum" sz="quarter" idx="12"/>
          </p:nvPr>
        </p:nvSpPr>
        <p:spPr/>
        <p:txBody>
          <a:bodyPr/>
          <a:lstStyle/>
          <a:p>
            <a:fld id="{6F3806FF-9E51-4331-BB90-F49EFA1FA4FC}" type="slidenum">
              <a:rPr lang="fr-FR" smtClean="0"/>
              <a:t>19</a:t>
            </a:fld>
            <a:endParaRPr lang="fr-FR"/>
          </a:p>
        </p:txBody>
      </p:sp>
      <p:sp>
        <p:nvSpPr>
          <p:cNvPr id="6" name="Espace réservé du contenu 2">
            <a:extLst>
              <a:ext uri="{FF2B5EF4-FFF2-40B4-BE49-F238E27FC236}">
                <a16:creationId xmlns:a16="http://schemas.microsoft.com/office/drawing/2014/main" id="{CD520E04-F666-B151-14AE-86416BD8C77C}"/>
              </a:ext>
            </a:extLst>
          </p:cNvPr>
          <p:cNvSpPr txBox="1">
            <a:spLocks/>
          </p:cNvSpPr>
          <p:nvPr/>
        </p:nvSpPr>
        <p:spPr>
          <a:xfrm>
            <a:off x="990600" y="4528451"/>
            <a:ext cx="10515600" cy="2193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What</a:t>
            </a:r>
            <a:r>
              <a:rPr lang="fr-FR" dirty="0"/>
              <a:t> </a:t>
            </a:r>
            <a:r>
              <a:rPr lang="fr-FR" dirty="0">
                <a:latin typeface="Fira Code" panose="020B0809050000020004" pitchFamily="49" charset="0"/>
                <a:ea typeface="Fira Code" panose="020B0809050000020004" pitchFamily="49" charset="0"/>
              </a:rPr>
              <a:t>future</a:t>
            </a:r>
            <a:r>
              <a:rPr lang="fr-FR" dirty="0"/>
              <a:t> </a:t>
            </a:r>
            <a:r>
              <a:rPr lang="fr-FR" dirty="0" err="1"/>
              <a:t>does</a:t>
            </a:r>
            <a:r>
              <a:rPr lang="fr-FR" dirty="0"/>
              <a:t>: </a:t>
            </a:r>
            <a:r>
              <a:rPr lang="fr-FR" dirty="0" err="1"/>
              <a:t>it</a:t>
            </a:r>
            <a:r>
              <a:rPr lang="fr-FR" dirty="0"/>
              <a:t> </a:t>
            </a:r>
            <a:r>
              <a:rPr lang="fr-FR" dirty="0" err="1"/>
              <a:t>distributes</a:t>
            </a:r>
            <a:r>
              <a:rPr lang="fr-FR" dirty="0"/>
              <a:t> all the </a:t>
            </a:r>
            <a:r>
              <a:rPr lang="fr-FR" dirty="0" err="1"/>
              <a:t>tasks</a:t>
            </a:r>
            <a:r>
              <a:rPr lang="fr-FR" dirty="0"/>
              <a:t> to </a:t>
            </a:r>
            <a:r>
              <a:rPr lang="fr-FR" dirty="0" err="1"/>
              <a:t>your</a:t>
            </a:r>
            <a:r>
              <a:rPr lang="fr-FR" dirty="0"/>
              <a:t> </a:t>
            </a:r>
            <a:r>
              <a:rPr lang="fr-FR" dirty="0" err="1"/>
              <a:t>available</a:t>
            </a:r>
            <a:r>
              <a:rPr lang="fr-FR" dirty="0"/>
              <a:t> </a:t>
            </a:r>
            <a:r>
              <a:rPr lang="fr-FR" dirty="0" err="1"/>
              <a:t>cores</a:t>
            </a:r>
            <a:endParaRPr lang="fr-FR" dirty="0"/>
          </a:p>
          <a:p>
            <a:r>
              <a:rPr lang="fr-FR" dirty="0"/>
              <a:t>So the maximum </a:t>
            </a:r>
            <a:r>
              <a:rPr lang="fr-FR" dirty="0" err="1"/>
              <a:t>number</a:t>
            </a:r>
            <a:r>
              <a:rPr lang="fr-FR" dirty="0"/>
              <a:t> of </a:t>
            </a:r>
            <a:r>
              <a:rPr lang="fr-FR" dirty="0" err="1"/>
              <a:t>parallel</a:t>
            </a:r>
            <a:r>
              <a:rPr lang="fr-FR" dirty="0"/>
              <a:t> </a:t>
            </a:r>
            <a:r>
              <a:rPr lang="fr-FR" dirty="0" err="1"/>
              <a:t>tasks</a:t>
            </a:r>
            <a:r>
              <a:rPr lang="fr-FR" dirty="0"/>
              <a:t> </a:t>
            </a:r>
            <a:r>
              <a:rPr lang="fr-FR" dirty="0" err="1"/>
              <a:t>is</a:t>
            </a:r>
            <a:r>
              <a:rPr lang="fr-FR" dirty="0"/>
              <a:t> </a:t>
            </a:r>
            <a:r>
              <a:rPr lang="fr-FR" dirty="0" err="1"/>
              <a:t>limited</a:t>
            </a:r>
            <a:r>
              <a:rPr lang="fr-FR" dirty="0"/>
              <a:t> by the </a:t>
            </a:r>
            <a:r>
              <a:rPr lang="fr-FR" dirty="0" err="1"/>
              <a:t>number</a:t>
            </a:r>
            <a:r>
              <a:rPr lang="fr-FR" dirty="0"/>
              <a:t> of </a:t>
            </a:r>
            <a:r>
              <a:rPr lang="fr-FR" dirty="0" err="1"/>
              <a:t>cores</a:t>
            </a:r>
            <a:r>
              <a:rPr lang="fr-FR" dirty="0"/>
              <a:t> in </a:t>
            </a:r>
            <a:r>
              <a:rPr lang="fr-FR" dirty="0" err="1"/>
              <a:t>your</a:t>
            </a:r>
            <a:r>
              <a:rPr lang="fr-FR" dirty="0"/>
              <a:t> CPU (on Windows; on Unix </a:t>
            </a:r>
            <a:r>
              <a:rPr lang="fr-FR" dirty="0" err="1"/>
              <a:t>it</a:t>
            </a:r>
            <a:r>
              <a:rPr lang="fr-FR" dirty="0"/>
              <a:t> can </a:t>
            </a:r>
            <a:r>
              <a:rPr lang="fr-FR" dirty="0" err="1"/>
              <a:t>be</a:t>
            </a:r>
            <a:r>
              <a:rPr lang="fr-FR" dirty="0"/>
              <a:t> more)</a:t>
            </a:r>
          </a:p>
        </p:txBody>
      </p:sp>
      <p:grpSp>
        <p:nvGrpSpPr>
          <p:cNvPr id="14" name="Group 13">
            <a:extLst>
              <a:ext uri="{FF2B5EF4-FFF2-40B4-BE49-F238E27FC236}">
                <a16:creationId xmlns:a16="http://schemas.microsoft.com/office/drawing/2014/main" id="{F368B225-6242-1794-33AB-E3F0EE0EFBCE}"/>
              </a:ext>
            </a:extLst>
          </p:cNvPr>
          <p:cNvGrpSpPr/>
          <p:nvPr/>
        </p:nvGrpSpPr>
        <p:grpSpPr>
          <a:xfrm>
            <a:off x="1619839" y="1581198"/>
            <a:ext cx="2723561" cy="2723561"/>
            <a:chOff x="1480794" y="3815351"/>
            <a:chExt cx="2723561" cy="2723561"/>
          </a:xfrm>
        </p:grpSpPr>
        <p:sp>
          <p:nvSpPr>
            <p:cNvPr id="8" name="Rectangle 7">
              <a:extLst>
                <a:ext uri="{FF2B5EF4-FFF2-40B4-BE49-F238E27FC236}">
                  <a16:creationId xmlns:a16="http://schemas.microsoft.com/office/drawing/2014/main" id="{314C7927-B313-C7A4-29F7-2BEAFBB70F77}"/>
                </a:ext>
              </a:extLst>
            </p:cNvPr>
            <p:cNvSpPr/>
            <p:nvPr/>
          </p:nvSpPr>
          <p:spPr>
            <a:xfrm>
              <a:off x="1480794" y="3815351"/>
              <a:ext cx="2723561" cy="2723561"/>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E9141AE-437A-5BC4-4EC4-0F6F76A9A4B8}"/>
                </a:ext>
              </a:extLst>
            </p:cNvPr>
            <p:cNvSpPr/>
            <p:nvPr/>
          </p:nvSpPr>
          <p:spPr>
            <a:xfrm>
              <a:off x="1879274" y="4193730"/>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1</a:t>
              </a:r>
            </a:p>
          </p:txBody>
        </p:sp>
        <p:sp>
          <p:nvSpPr>
            <p:cNvPr id="10" name="Rectangle 9">
              <a:extLst>
                <a:ext uri="{FF2B5EF4-FFF2-40B4-BE49-F238E27FC236}">
                  <a16:creationId xmlns:a16="http://schemas.microsoft.com/office/drawing/2014/main" id="{D5D97EF4-A52B-3D46-3F0B-E8553D46D7A0}"/>
                </a:ext>
              </a:extLst>
            </p:cNvPr>
            <p:cNvSpPr/>
            <p:nvPr/>
          </p:nvSpPr>
          <p:spPr>
            <a:xfrm>
              <a:off x="3070802" y="4193730"/>
              <a:ext cx="793049" cy="793049"/>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Esteban" panose="02000000000000000000" pitchFamily="2" charset="0"/>
                </a:rPr>
                <a:t>Core 2 </a:t>
              </a:r>
            </a:p>
          </p:txBody>
        </p:sp>
        <p:sp>
          <p:nvSpPr>
            <p:cNvPr id="12" name="Rectangle 11">
              <a:extLst>
                <a:ext uri="{FF2B5EF4-FFF2-40B4-BE49-F238E27FC236}">
                  <a16:creationId xmlns:a16="http://schemas.microsoft.com/office/drawing/2014/main" id="{7B159E61-69CF-1BDD-9CCC-36A9E031551F}"/>
                </a:ext>
              </a:extLst>
            </p:cNvPr>
            <p:cNvSpPr/>
            <p:nvPr/>
          </p:nvSpPr>
          <p:spPr>
            <a:xfrm>
              <a:off x="1879274" y="5365158"/>
              <a:ext cx="793049" cy="793049"/>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Esteban" panose="02000000000000000000" pitchFamily="2" charset="0"/>
                </a:rPr>
                <a:t>Core 3</a:t>
              </a:r>
            </a:p>
          </p:txBody>
        </p:sp>
        <p:sp>
          <p:nvSpPr>
            <p:cNvPr id="13" name="Rectangle 12">
              <a:extLst>
                <a:ext uri="{FF2B5EF4-FFF2-40B4-BE49-F238E27FC236}">
                  <a16:creationId xmlns:a16="http://schemas.microsoft.com/office/drawing/2014/main" id="{E5443E5B-1DFC-10DE-7CF1-2E531D1258A3}"/>
                </a:ext>
              </a:extLst>
            </p:cNvPr>
            <p:cNvSpPr/>
            <p:nvPr/>
          </p:nvSpPr>
          <p:spPr>
            <a:xfrm>
              <a:off x="3070802" y="5365158"/>
              <a:ext cx="793049" cy="793049"/>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Esteban" panose="02000000000000000000" pitchFamily="2" charset="0"/>
                </a:rPr>
                <a:t>Core 4</a:t>
              </a:r>
            </a:p>
          </p:txBody>
        </p:sp>
      </p:grpSp>
      <p:grpSp>
        <p:nvGrpSpPr>
          <p:cNvPr id="15" name="Group 14">
            <a:extLst>
              <a:ext uri="{FF2B5EF4-FFF2-40B4-BE49-F238E27FC236}">
                <a16:creationId xmlns:a16="http://schemas.microsoft.com/office/drawing/2014/main" id="{836F36D1-E170-C39E-1BDF-C933C1D340D8}"/>
              </a:ext>
            </a:extLst>
          </p:cNvPr>
          <p:cNvGrpSpPr/>
          <p:nvPr/>
        </p:nvGrpSpPr>
        <p:grpSpPr>
          <a:xfrm>
            <a:off x="6945807" y="1581198"/>
            <a:ext cx="2723561" cy="2723561"/>
            <a:chOff x="1480794" y="3815351"/>
            <a:chExt cx="2723561" cy="2723561"/>
          </a:xfrm>
        </p:grpSpPr>
        <p:sp>
          <p:nvSpPr>
            <p:cNvPr id="16" name="Rectangle 15">
              <a:extLst>
                <a:ext uri="{FF2B5EF4-FFF2-40B4-BE49-F238E27FC236}">
                  <a16:creationId xmlns:a16="http://schemas.microsoft.com/office/drawing/2014/main" id="{E9F44D7D-39A7-01A8-3967-A29526147C5A}"/>
                </a:ext>
              </a:extLst>
            </p:cNvPr>
            <p:cNvSpPr/>
            <p:nvPr/>
          </p:nvSpPr>
          <p:spPr>
            <a:xfrm>
              <a:off x="1480794" y="3815351"/>
              <a:ext cx="2723561" cy="2723561"/>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EE3EBE1-74CE-1A57-9B33-A8CB21346DAC}"/>
                </a:ext>
              </a:extLst>
            </p:cNvPr>
            <p:cNvSpPr/>
            <p:nvPr/>
          </p:nvSpPr>
          <p:spPr>
            <a:xfrm>
              <a:off x="1879274" y="4193730"/>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1</a:t>
              </a:r>
            </a:p>
          </p:txBody>
        </p:sp>
        <p:sp>
          <p:nvSpPr>
            <p:cNvPr id="18" name="Rectangle 17">
              <a:extLst>
                <a:ext uri="{FF2B5EF4-FFF2-40B4-BE49-F238E27FC236}">
                  <a16:creationId xmlns:a16="http://schemas.microsoft.com/office/drawing/2014/main" id="{B90013AE-D783-3250-EF3B-75A3B085A214}"/>
                </a:ext>
              </a:extLst>
            </p:cNvPr>
            <p:cNvSpPr/>
            <p:nvPr/>
          </p:nvSpPr>
          <p:spPr>
            <a:xfrm>
              <a:off x="3070802" y="4193730"/>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2 </a:t>
              </a:r>
            </a:p>
          </p:txBody>
        </p:sp>
        <p:sp>
          <p:nvSpPr>
            <p:cNvPr id="19" name="Rectangle 18">
              <a:extLst>
                <a:ext uri="{FF2B5EF4-FFF2-40B4-BE49-F238E27FC236}">
                  <a16:creationId xmlns:a16="http://schemas.microsoft.com/office/drawing/2014/main" id="{726F64FA-1BE0-CB86-04F1-B3ECBABB54DA}"/>
                </a:ext>
              </a:extLst>
            </p:cNvPr>
            <p:cNvSpPr/>
            <p:nvPr/>
          </p:nvSpPr>
          <p:spPr>
            <a:xfrm>
              <a:off x="1879274" y="5365158"/>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3</a:t>
              </a:r>
            </a:p>
          </p:txBody>
        </p:sp>
        <p:sp>
          <p:nvSpPr>
            <p:cNvPr id="20" name="Rectangle 19">
              <a:extLst>
                <a:ext uri="{FF2B5EF4-FFF2-40B4-BE49-F238E27FC236}">
                  <a16:creationId xmlns:a16="http://schemas.microsoft.com/office/drawing/2014/main" id="{831C37F5-9A5C-CDD8-F992-00C25A1D5209}"/>
                </a:ext>
              </a:extLst>
            </p:cNvPr>
            <p:cNvSpPr/>
            <p:nvPr/>
          </p:nvSpPr>
          <p:spPr>
            <a:xfrm>
              <a:off x="3070802" y="5365158"/>
              <a:ext cx="793049" cy="793049"/>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75000"/>
                      <a:lumOff val="25000"/>
                    </a:schemeClr>
                  </a:solidFill>
                  <a:latin typeface="Esteban" panose="02000000000000000000" pitchFamily="2" charset="0"/>
                </a:rPr>
                <a:t>Core 4</a:t>
              </a:r>
            </a:p>
          </p:txBody>
        </p:sp>
      </p:grpSp>
      <p:sp>
        <p:nvSpPr>
          <p:cNvPr id="21" name="Espace réservé du contenu 2">
            <a:extLst>
              <a:ext uri="{FF2B5EF4-FFF2-40B4-BE49-F238E27FC236}">
                <a16:creationId xmlns:a16="http://schemas.microsoft.com/office/drawing/2014/main" id="{98AFFC79-AA43-B34E-CD57-B7501E5D7D29}"/>
              </a:ext>
            </a:extLst>
          </p:cNvPr>
          <p:cNvSpPr txBox="1">
            <a:spLocks/>
          </p:cNvSpPr>
          <p:nvPr/>
        </p:nvSpPr>
        <p:spPr>
          <a:xfrm rot="16200000">
            <a:off x="5590071" y="2479218"/>
            <a:ext cx="1914514" cy="5479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Parallel</a:t>
            </a:r>
            <a:endParaRPr lang="fr-FR" dirty="0"/>
          </a:p>
        </p:txBody>
      </p:sp>
      <p:sp>
        <p:nvSpPr>
          <p:cNvPr id="22" name="Espace réservé du contenu 2">
            <a:extLst>
              <a:ext uri="{FF2B5EF4-FFF2-40B4-BE49-F238E27FC236}">
                <a16:creationId xmlns:a16="http://schemas.microsoft.com/office/drawing/2014/main" id="{D2FD6018-32BB-CC06-9B0C-9BD05FFF6E7F}"/>
              </a:ext>
            </a:extLst>
          </p:cNvPr>
          <p:cNvSpPr txBox="1">
            <a:spLocks/>
          </p:cNvSpPr>
          <p:nvPr/>
        </p:nvSpPr>
        <p:spPr>
          <a:xfrm>
            <a:off x="1662578" y="1664695"/>
            <a:ext cx="1217976" cy="27397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600" dirty="0">
                <a:latin typeface="Esteban" panose="02000000000000000000" pitchFamily="2" charset="0"/>
              </a:rPr>
              <a:t>CPU</a:t>
            </a:r>
          </a:p>
        </p:txBody>
      </p:sp>
      <p:sp>
        <p:nvSpPr>
          <p:cNvPr id="23" name="Espace réservé du contenu 2">
            <a:extLst>
              <a:ext uri="{FF2B5EF4-FFF2-40B4-BE49-F238E27FC236}">
                <a16:creationId xmlns:a16="http://schemas.microsoft.com/office/drawing/2014/main" id="{93118CF3-373C-7CC4-8999-3076A84693BB}"/>
              </a:ext>
            </a:extLst>
          </p:cNvPr>
          <p:cNvSpPr txBox="1">
            <a:spLocks/>
          </p:cNvSpPr>
          <p:nvPr/>
        </p:nvSpPr>
        <p:spPr>
          <a:xfrm>
            <a:off x="7044058" y="1665645"/>
            <a:ext cx="1217976" cy="27397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600" dirty="0">
                <a:latin typeface="Esteban" panose="02000000000000000000" pitchFamily="2" charset="0"/>
              </a:rPr>
              <a:t>CPU</a:t>
            </a:r>
          </a:p>
        </p:txBody>
      </p:sp>
    </p:spTree>
    <p:extLst>
      <p:ext uri="{BB962C8B-B14F-4D97-AF65-F5344CB8AC3E}">
        <p14:creationId xmlns:p14="http://schemas.microsoft.com/office/powerpoint/2010/main" val="2628281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CEE72-61A4-8DB1-5761-195045049F0B}"/>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C4D6FA27-D847-FC7E-8F55-5870273FBA6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7491BE4A-9821-4AB5-A4B3-A8B6E9C82FAB}"/>
              </a:ext>
            </a:extLst>
          </p:cNvPr>
          <p:cNvSpPr>
            <a:spLocks noGrp="1"/>
          </p:cNvSpPr>
          <p:nvPr>
            <p:ph type="title"/>
          </p:nvPr>
        </p:nvSpPr>
        <p:spPr/>
        <p:txBody>
          <a:bodyPr/>
          <a:lstStyle/>
          <a:p>
            <a:r>
              <a:rPr lang="fr-FR" dirty="0" err="1"/>
              <a:t>References</a:t>
            </a:r>
            <a:endParaRPr lang="fr-FR" dirty="0"/>
          </a:p>
        </p:txBody>
      </p:sp>
      <p:sp>
        <p:nvSpPr>
          <p:cNvPr id="3" name="Espace réservé du contenu 2">
            <a:extLst>
              <a:ext uri="{FF2B5EF4-FFF2-40B4-BE49-F238E27FC236}">
                <a16:creationId xmlns:a16="http://schemas.microsoft.com/office/drawing/2014/main" id="{AA8B04C8-AA4D-7E57-5882-848B0CC29E89}"/>
              </a:ext>
            </a:extLst>
          </p:cNvPr>
          <p:cNvSpPr>
            <a:spLocks noGrp="1"/>
          </p:cNvSpPr>
          <p:nvPr>
            <p:ph idx="1"/>
          </p:nvPr>
        </p:nvSpPr>
        <p:spPr/>
        <p:txBody>
          <a:bodyPr/>
          <a:lstStyle/>
          <a:p>
            <a:r>
              <a:rPr lang="fr-FR" dirty="0"/>
              <a:t>Advanced R: </a:t>
            </a:r>
            <a:r>
              <a:rPr lang="fr-FR" dirty="0">
                <a:hlinkClick r:id="rId3"/>
              </a:rPr>
              <a:t>https://adv-r.hadley.nz/index.html</a:t>
            </a:r>
            <a:endParaRPr lang="fr-FR" dirty="0"/>
          </a:p>
          <a:p>
            <a:r>
              <a:rPr lang="fr-FR" dirty="0"/>
              <a:t>Clean Code</a:t>
            </a:r>
          </a:p>
          <a:p>
            <a:r>
              <a:rPr lang="fr-FR" dirty="0"/>
              <a:t>List of R packages </a:t>
            </a:r>
            <a:r>
              <a:rPr lang="fr-FR" dirty="0" err="1"/>
              <a:t>used</a:t>
            </a:r>
            <a:r>
              <a:rPr lang="fr-FR" dirty="0"/>
              <a:t> for High Performance </a:t>
            </a:r>
            <a:r>
              <a:rPr lang="fr-FR" dirty="0" err="1"/>
              <a:t>Computing</a:t>
            </a:r>
            <a:r>
              <a:rPr lang="fr-FR" dirty="0"/>
              <a:t>: </a:t>
            </a:r>
            <a:r>
              <a:rPr lang="fr-FR" dirty="0">
                <a:hlinkClick r:id="rId4"/>
              </a:rPr>
              <a:t>https://cran.r-project.org/web/views/HighPerformanceComputing.html</a:t>
            </a:r>
            <a:r>
              <a:rPr lang="fr-FR" dirty="0"/>
              <a:t> </a:t>
            </a:r>
          </a:p>
        </p:txBody>
      </p:sp>
      <p:sp>
        <p:nvSpPr>
          <p:cNvPr id="4" name="Espace réservé du numéro de diapositive 3">
            <a:extLst>
              <a:ext uri="{FF2B5EF4-FFF2-40B4-BE49-F238E27FC236}">
                <a16:creationId xmlns:a16="http://schemas.microsoft.com/office/drawing/2014/main" id="{BC27FF72-654C-F3FC-1BF6-B8718025F6C3}"/>
              </a:ext>
            </a:extLst>
          </p:cNvPr>
          <p:cNvSpPr>
            <a:spLocks noGrp="1"/>
          </p:cNvSpPr>
          <p:nvPr>
            <p:ph type="sldNum" sz="quarter" idx="12"/>
          </p:nvPr>
        </p:nvSpPr>
        <p:spPr/>
        <p:txBody>
          <a:bodyPr/>
          <a:lstStyle/>
          <a:p>
            <a:fld id="{6F3806FF-9E51-4331-BB90-F49EFA1FA4FC}" type="slidenum">
              <a:rPr lang="fr-FR" smtClean="0"/>
              <a:t>2</a:t>
            </a:fld>
            <a:endParaRPr lang="fr-FR"/>
          </a:p>
        </p:txBody>
      </p:sp>
    </p:spTree>
    <p:extLst>
      <p:ext uri="{BB962C8B-B14F-4D97-AF65-F5344CB8AC3E}">
        <p14:creationId xmlns:p14="http://schemas.microsoft.com/office/powerpoint/2010/main" val="3044786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52048-0D13-297C-A6FF-C9A679F3F68B}"/>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2E33E87F-CEA7-157E-7BD2-862875C0C11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10C0B77A-0445-3D97-4212-CEBC4233DA2C}"/>
              </a:ext>
            </a:extLst>
          </p:cNvPr>
          <p:cNvSpPr>
            <a:spLocks noGrp="1"/>
          </p:cNvSpPr>
          <p:nvPr>
            <p:ph type="title"/>
          </p:nvPr>
        </p:nvSpPr>
        <p:spPr/>
        <p:txBody>
          <a:bodyPr/>
          <a:lstStyle/>
          <a:p>
            <a:r>
              <a:rPr lang="fr-FR" dirty="0"/>
              <a:t>Local vs cloud</a:t>
            </a:r>
          </a:p>
        </p:txBody>
      </p:sp>
      <p:sp>
        <p:nvSpPr>
          <p:cNvPr id="4" name="Espace réservé du numéro de diapositive 3">
            <a:extLst>
              <a:ext uri="{FF2B5EF4-FFF2-40B4-BE49-F238E27FC236}">
                <a16:creationId xmlns:a16="http://schemas.microsoft.com/office/drawing/2014/main" id="{14FAA9CF-2C19-848B-BAD0-75D366B4E59C}"/>
              </a:ext>
            </a:extLst>
          </p:cNvPr>
          <p:cNvSpPr>
            <a:spLocks noGrp="1"/>
          </p:cNvSpPr>
          <p:nvPr>
            <p:ph type="sldNum" sz="quarter" idx="12"/>
          </p:nvPr>
        </p:nvSpPr>
        <p:spPr/>
        <p:txBody>
          <a:bodyPr/>
          <a:lstStyle/>
          <a:p>
            <a:fld id="{6F3806FF-9E51-4331-BB90-F49EFA1FA4FC}" type="slidenum">
              <a:rPr lang="fr-FR" smtClean="0"/>
              <a:t>20</a:t>
            </a:fld>
            <a:endParaRPr lang="fr-FR"/>
          </a:p>
        </p:txBody>
      </p:sp>
      <p:sp>
        <p:nvSpPr>
          <p:cNvPr id="24" name="Espace réservé du contenu 2">
            <a:extLst>
              <a:ext uri="{FF2B5EF4-FFF2-40B4-BE49-F238E27FC236}">
                <a16:creationId xmlns:a16="http://schemas.microsoft.com/office/drawing/2014/main" id="{A5F96F1D-43A5-5D12-C93C-44E8E91256E3}"/>
              </a:ext>
            </a:extLst>
          </p:cNvPr>
          <p:cNvSpPr>
            <a:spLocks noGrp="1"/>
          </p:cNvSpPr>
          <p:nvPr>
            <p:ph idx="1"/>
          </p:nvPr>
        </p:nvSpPr>
        <p:spPr>
          <a:xfrm>
            <a:off x="838200" y="1825624"/>
            <a:ext cx="10515600" cy="5032375"/>
          </a:xfrm>
        </p:spPr>
        <p:txBody>
          <a:bodyPr>
            <a:normAutofit/>
          </a:bodyPr>
          <a:lstStyle/>
          <a:p>
            <a:r>
              <a:rPr lang="fr-FR" dirty="0"/>
              <a:t>Right, </a:t>
            </a:r>
            <a:r>
              <a:rPr lang="fr-FR" dirty="0" err="1"/>
              <a:t>now</a:t>
            </a:r>
            <a:r>
              <a:rPr lang="fr-FR" dirty="0"/>
              <a:t> </a:t>
            </a:r>
            <a:r>
              <a:rPr lang="fr-FR" dirty="0" err="1"/>
              <a:t>you</a:t>
            </a:r>
            <a:r>
              <a:rPr lang="fr-FR" dirty="0"/>
              <a:t> are </a:t>
            </a:r>
            <a:r>
              <a:rPr lang="fr-FR" dirty="0" err="1"/>
              <a:t>working</a:t>
            </a:r>
            <a:r>
              <a:rPr lang="fr-FR" dirty="0"/>
              <a:t> </a:t>
            </a:r>
            <a:r>
              <a:rPr lang="fr-FR" dirty="0" err="1">
                <a:solidFill>
                  <a:srgbClr val="F56F4F"/>
                </a:solidFill>
              </a:rPr>
              <a:t>locally</a:t>
            </a:r>
            <a:r>
              <a:rPr lang="fr-FR" dirty="0"/>
              <a:t> on </a:t>
            </a:r>
            <a:r>
              <a:rPr lang="fr-FR" dirty="0" err="1"/>
              <a:t>your</a:t>
            </a:r>
            <a:r>
              <a:rPr lang="fr-FR" dirty="0"/>
              <a:t> computer/laptop</a:t>
            </a:r>
          </a:p>
          <a:p>
            <a:pPr lvl="1"/>
            <a:r>
              <a:rPr lang="fr-FR" dirty="0"/>
              <a:t>The data </a:t>
            </a:r>
            <a:r>
              <a:rPr lang="fr-FR" dirty="0" err="1"/>
              <a:t>you</a:t>
            </a:r>
            <a:r>
              <a:rPr lang="fr-FR" dirty="0"/>
              <a:t> </a:t>
            </a:r>
            <a:r>
              <a:rPr lang="fr-FR" dirty="0" err="1"/>
              <a:t>work</a:t>
            </a:r>
            <a:r>
              <a:rPr lang="fr-FR" dirty="0"/>
              <a:t> on </a:t>
            </a:r>
            <a:r>
              <a:rPr lang="fr-FR" dirty="0" err="1"/>
              <a:t>is</a:t>
            </a:r>
            <a:r>
              <a:rPr lang="fr-FR" dirty="0"/>
              <a:t> </a:t>
            </a:r>
            <a:r>
              <a:rPr lang="fr-FR" dirty="0" err="1"/>
              <a:t>stored</a:t>
            </a:r>
            <a:r>
              <a:rPr lang="fr-FR" dirty="0"/>
              <a:t> on </a:t>
            </a:r>
            <a:r>
              <a:rPr lang="fr-FR" dirty="0" err="1"/>
              <a:t>it</a:t>
            </a:r>
            <a:endParaRPr lang="fr-FR" dirty="0"/>
          </a:p>
          <a:p>
            <a:pPr lvl="1"/>
            <a:r>
              <a:rPr lang="fr-FR" dirty="0" err="1"/>
              <a:t>Your</a:t>
            </a:r>
            <a:r>
              <a:rPr lang="fr-FR" dirty="0"/>
              <a:t> </a:t>
            </a:r>
            <a:r>
              <a:rPr lang="fr-FR" dirty="0" err="1"/>
              <a:t>resources</a:t>
            </a:r>
            <a:r>
              <a:rPr lang="fr-FR" dirty="0"/>
              <a:t> are </a:t>
            </a:r>
            <a:r>
              <a:rPr lang="fr-FR" dirty="0" err="1"/>
              <a:t>limited</a:t>
            </a:r>
            <a:r>
              <a:rPr lang="fr-FR" dirty="0"/>
              <a:t> to </a:t>
            </a:r>
            <a:r>
              <a:rPr lang="fr-FR" dirty="0" err="1"/>
              <a:t>what</a:t>
            </a:r>
            <a:r>
              <a:rPr lang="fr-FR" dirty="0"/>
              <a:t> </a:t>
            </a:r>
            <a:r>
              <a:rPr lang="fr-FR" dirty="0" err="1"/>
              <a:t>is</a:t>
            </a:r>
            <a:r>
              <a:rPr lang="fr-FR" dirty="0"/>
              <a:t> </a:t>
            </a:r>
            <a:r>
              <a:rPr lang="fr-FR" dirty="0" err="1"/>
              <a:t>inside</a:t>
            </a:r>
            <a:br>
              <a:rPr lang="fr-FR" dirty="0"/>
            </a:br>
            <a:r>
              <a:rPr lang="fr-FR" dirty="0" err="1"/>
              <a:t>your</a:t>
            </a:r>
            <a:r>
              <a:rPr lang="fr-FR" dirty="0"/>
              <a:t> computer</a:t>
            </a:r>
          </a:p>
          <a:p>
            <a:pPr lvl="1"/>
            <a:r>
              <a:rPr lang="fr-FR" dirty="0"/>
              <a:t>So if </a:t>
            </a:r>
            <a:r>
              <a:rPr lang="fr-FR" dirty="0" err="1"/>
              <a:t>you</a:t>
            </a:r>
            <a:r>
              <a:rPr lang="fr-FR" dirty="0"/>
              <a:t> </a:t>
            </a:r>
            <a:r>
              <a:rPr lang="fr-FR" dirty="0" err="1"/>
              <a:t>need</a:t>
            </a:r>
            <a:r>
              <a:rPr lang="fr-FR" dirty="0"/>
              <a:t> to do Machine Learning on</a:t>
            </a:r>
            <a:br>
              <a:rPr lang="fr-FR" dirty="0"/>
            </a:br>
            <a:r>
              <a:rPr lang="fr-FR" dirty="0"/>
              <a:t>big </a:t>
            </a:r>
            <a:r>
              <a:rPr lang="fr-FR" dirty="0" err="1"/>
              <a:t>datasets</a:t>
            </a:r>
            <a:r>
              <a:rPr lang="fr-FR" dirty="0"/>
              <a:t> </a:t>
            </a:r>
            <a:r>
              <a:rPr lang="fr-FR" dirty="0" err="1"/>
              <a:t>with</a:t>
            </a:r>
            <a:r>
              <a:rPr lang="fr-FR" dirty="0"/>
              <a:t> billions of </a:t>
            </a:r>
            <a:r>
              <a:rPr lang="fr-FR" dirty="0" err="1"/>
              <a:t>rows</a:t>
            </a:r>
            <a:r>
              <a:rPr lang="fr-FR" dirty="0"/>
              <a:t>, </a:t>
            </a:r>
            <a:r>
              <a:rPr lang="fr-FR" dirty="0" err="1"/>
              <a:t>you</a:t>
            </a:r>
            <a:r>
              <a:rPr lang="fr-FR" dirty="0"/>
              <a:t> </a:t>
            </a:r>
            <a:r>
              <a:rPr lang="fr-FR" dirty="0" err="1"/>
              <a:t>will</a:t>
            </a:r>
            <a:r>
              <a:rPr lang="fr-FR" dirty="0"/>
              <a:t> </a:t>
            </a:r>
            <a:br>
              <a:rPr lang="fr-FR" dirty="0"/>
            </a:br>
            <a:r>
              <a:rPr lang="fr-FR" dirty="0" err="1"/>
              <a:t>quickly</a:t>
            </a:r>
            <a:r>
              <a:rPr lang="fr-FR" dirty="0"/>
              <a:t> </a:t>
            </a:r>
            <a:r>
              <a:rPr lang="fr-FR" dirty="0" err="1"/>
              <a:t>realise</a:t>
            </a:r>
            <a:r>
              <a:rPr lang="fr-FR" dirty="0"/>
              <a:t> </a:t>
            </a:r>
            <a:r>
              <a:rPr lang="fr-FR" dirty="0" err="1"/>
              <a:t>this</a:t>
            </a:r>
            <a:r>
              <a:rPr lang="fr-FR" dirty="0"/>
              <a:t> </a:t>
            </a:r>
            <a:r>
              <a:rPr lang="fr-FR" dirty="0" err="1"/>
              <a:t>is</a:t>
            </a:r>
            <a:r>
              <a:rPr lang="fr-FR" dirty="0"/>
              <a:t> not </a:t>
            </a:r>
            <a:r>
              <a:rPr lang="fr-FR" dirty="0" err="1"/>
              <a:t>enough</a:t>
            </a:r>
            <a:endParaRPr lang="fr-FR" dirty="0"/>
          </a:p>
          <a:p>
            <a:r>
              <a:rPr lang="fr-FR" dirty="0"/>
              <a:t>This </a:t>
            </a:r>
            <a:r>
              <a:rPr lang="fr-FR" dirty="0" err="1"/>
              <a:t>is</a:t>
            </a:r>
            <a:r>
              <a:rPr lang="fr-FR" dirty="0"/>
              <a:t> not the </a:t>
            </a:r>
            <a:r>
              <a:rPr lang="fr-FR" dirty="0" err="1"/>
              <a:t>only</a:t>
            </a:r>
            <a:r>
              <a:rPr lang="fr-FR" dirty="0"/>
              <a:t> </a:t>
            </a:r>
            <a:r>
              <a:rPr lang="fr-FR" dirty="0" err="1"/>
              <a:t>way</a:t>
            </a:r>
            <a:r>
              <a:rPr lang="fr-FR" dirty="0"/>
              <a:t> to </a:t>
            </a:r>
            <a:r>
              <a:rPr lang="fr-FR" dirty="0" err="1"/>
              <a:t>work</a:t>
            </a:r>
            <a:r>
              <a:rPr lang="fr-FR" dirty="0"/>
              <a:t>: </a:t>
            </a:r>
            <a:r>
              <a:rPr lang="fr-FR" dirty="0" err="1"/>
              <a:t>instead</a:t>
            </a:r>
            <a:r>
              <a:rPr lang="fr-FR" dirty="0"/>
              <a:t> of </a:t>
            </a:r>
            <a:r>
              <a:rPr lang="fr-FR" dirty="0" err="1"/>
              <a:t>making</a:t>
            </a:r>
            <a:r>
              <a:rPr lang="fr-FR" dirty="0"/>
              <a:t> </a:t>
            </a:r>
            <a:r>
              <a:rPr lang="fr-FR" dirty="0" err="1"/>
              <a:t>your</a:t>
            </a:r>
            <a:r>
              <a:rPr lang="fr-FR" dirty="0"/>
              <a:t> computer do the hard </a:t>
            </a:r>
            <a:r>
              <a:rPr lang="fr-FR" dirty="0" err="1"/>
              <a:t>work</a:t>
            </a:r>
            <a:r>
              <a:rPr lang="fr-FR" dirty="0"/>
              <a:t>, </a:t>
            </a:r>
            <a:r>
              <a:rPr lang="fr-FR" dirty="0" err="1"/>
              <a:t>you</a:t>
            </a:r>
            <a:r>
              <a:rPr lang="fr-FR" dirty="0"/>
              <a:t> can store </a:t>
            </a:r>
            <a:r>
              <a:rPr lang="fr-FR" dirty="0" err="1"/>
              <a:t>your</a:t>
            </a:r>
            <a:r>
              <a:rPr lang="fr-FR" dirty="0"/>
              <a:t> data in servers and </a:t>
            </a:r>
            <a:r>
              <a:rPr lang="fr-FR" dirty="0" err="1"/>
              <a:t>instruct</a:t>
            </a:r>
            <a:r>
              <a:rPr lang="fr-FR" dirty="0"/>
              <a:t> </a:t>
            </a:r>
            <a:r>
              <a:rPr lang="fr-FR" dirty="0" err="1"/>
              <a:t>other</a:t>
            </a:r>
            <a:r>
              <a:rPr lang="fr-FR" dirty="0"/>
              <a:t> computers to do the </a:t>
            </a:r>
            <a:r>
              <a:rPr lang="fr-FR" dirty="0" err="1"/>
              <a:t>dirty</a:t>
            </a:r>
            <a:r>
              <a:rPr lang="fr-FR" dirty="0"/>
              <a:t> job over the internet (</a:t>
            </a:r>
            <a:r>
              <a:rPr lang="fr-FR" dirty="0">
                <a:solidFill>
                  <a:srgbClr val="F56F4F"/>
                </a:solidFill>
              </a:rPr>
              <a:t>cloud</a:t>
            </a:r>
            <a:r>
              <a:rPr lang="fr-FR" dirty="0"/>
              <a:t>)</a:t>
            </a:r>
          </a:p>
        </p:txBody>
      </p:sp>
      <p:pic>
        <p:nvPicPr>
          <p:cNvPr id="26" name="Picture 25" descr="A computer and cell phone on a table&#10;&#10;Description automatically generated">
            <a:extLst>
              <a:ext uri="{FF2B5EF4-FFF2-40B4-BE49-F238E27FC236}">
                <a16:creationId xmlns:a16="http://schemas.microsoft.com/office/drawing/2014/main" id="{5C99F882-8C8D-3CF0-4EB6-82EF413BD125}"/>
              </a:ext>
            </a:extLst>
          </p:cNvPr>
          <p:cNvPicPr>
            <a:picLocks noChangeAspect="1"/>
          </p:cNvPicPr>
          <p:nvPr/>
        </p:nvPicPr>
        <p:blipFill>
          <a:blip r:embed="rId4">
            <a:extLst>
              <a:ext uri="{28A0092B-C50C-407E-A947-70E740481C1C}">
                <a14:useLocalDpi xmlns:a14="http://schemas.microsoft.com/office/drawing/2010/main" val="0"/>
              </a:ext>
            </a:extLst>
          </a:blip>
          <a:srcRect l="17605" t="3556" r="8420" b="12000"/>
          <a:stretch/>
        </p:blipFill>
        <p:spPr>
          <a:xfrm>
            <a:off x="7346843" y="2411730"/>
            <a:ext cx="2673457" cy="2034540"/>
          </a:xfrm>
          <a:prstGeom prst="rect">
            <a:avLst/>
          </a:prstGeom>
        </p:spPr>
      </p:pic>
    </p:spTree>
    <p:extLst>
      <p:ext uri="{BB962C8B-B14F-4D97-AF65-F5344CB8AC3E}">
        <p14:creationId xmlns:p14="http://schemas.microsoft.com/office/powerpoint/2010/main" val="439706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3C405-7F8A-AB0C-8706-861074AE924F}"/>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5D130A7C-FFFC-1C92-2D68-D2E79039358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B40D2553-B27B-A7A4-6872-9B12244B5E32}"/>
              </a:ext>
            </a:extLst>
          </p:cNvPr>
          <p:cNvSpPr>
            <a:spLocks noGrp="1"/>
          </p:cNvSpPr>
          <p:nvPr>
            <p:ph type="title"/>
          </p:nvPr>
        </p:nvSpPr>
        <p:spPr/>
        <p:txBody>
          <a:bodyPr/>
          <a:lstStyle/>
          <a:p>
            <a:r>
              <a:rPr lang="fr-FR" dirty="0"/>
              <a:t>Cloud </a:t>
            </a:r>
            <a:r>
              <a:rPr lang="fr-FR" dirty="0" err="1"/>
              <a:t>computing</a:t>
            </a:r>
            <a:endParaRPr lang="fr-FR" dirty="0"/>
          </a:p>
        </p:txBody>
      </p:sp>
      <p:sp>
        <p:nvSpPr>
          <p:cNvPr id="4" name="Espace réservé du numéro de diapositive 3">
            <a:extLst>
              <a:ext uri="{FF2B5EF4-FFF2-40B4-BE49-F238E27FC236}">
                <a16:creationId xmlns:a16="http://schemas.microsoft.com/office/drawing/2014/main" id="{F1865C54-6AAC-0104-9F66-A9034911B3C7}"/>
              </a:ext>
            </a:extLst>
          </p:cNvPr>
          <p:cNvSpPr>
            <a:spLocks noGrp="1"/>
          </p:cNvSpPr>
          <p:nvPr>
            <p:ph type="sldNum" sz="quarter" idx="12"/>
          </p:nvPr>
        </p:nvSpPr>
        <p:spPr/>
        <p:txBody>
          <a:bodyPr/>
          <a:lstStyle/>
          <a:p>
            <a:fld id="{6F3806FF-9E51-4331-BB90-F49EFA1FA4FC}" type="slidenum">
              <a:rPr lang="fr-FR" smtClean="0"/>
              <a:t>21</a:t>
            </a:fld>
            <a:endParaRPr lang="fr-FR"/>
          </a:p>
        </p:txBody>
      </p:sp>
      <p:grpSp>
        <p:nvGrpSpPr>
          <p:cNvPr id="33" name="Group 32">
            <a:extLst>
              <a:ext uri="{FF2B5EF4-FFF2-40B4-BE49-F238E27FC236}">
                <a16:creationId xmlns:a16="http://schemas.microsoft.com/office/drawing/2014/main" id="{58CED45A-641B-D711-E0D5-9320062D4462}"/>
              </a:ext>
            </a:extLst>
          </p:cNvPr>
          <p:cNvGrpSpPr/>
          <p:nvPr/>
        </p:nvGrpSpPr>
        <p:grpSpPr>
          <a:xfrm>
            <a:off x="1670115" y="2717812"/>
            <a:ext cx="1798948" cy="1798948"/>
            <a:chOff x="1613555" y="1812303"/>
            <a:chExt cx="1798948" cy="1798948"/>
          </a:xfrm>
        </p:grpSpPr>
        <p:pic>
          <p:nvPicPr>
            <p:cNvPr id="30" name="Graphic 29" descr="Computer outline">
              <a:extLst>
                <a:ext uri="{FF2B5EF4-FFF2-40B4-BE49-F238E27FC236}">
                  <a16:creationId xmlns:a16="http://schemas.microsoft.com/office/drawing/2014/main" id="{AA0B3385-7D93-F3A8-AE95-7576DB673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3555" y="1812303"/>
              <a:ext cx="1798948" cy="1798948"/>
            </a:xfrm>
            <a:prstGeom prst="rect">
              <a:avLst/>
            </a:prstGeom>
          </p:spPr>
        </p:pic>
        <p:pic>
          <p:nvPicPr>
            <p:cNvPr id="32" name="Picture 31">
              <a:extLst>
                <a:ext uri="{FF2B5EF4-FFF2-40B4-BE49-F238E27FC236}">
                  <a16:creationId xmlns:a16="http://schemas.microsoft.com/office/drawing/2014/main" id="{6440AF62-B1F2-1E86-3501-F3FC427ED2CB}"/>
                </a:ext>
              </a:extLst>
            </p:cNvPr>
            <p:cNvPicPr>
              <a:picLocks noChangeAspect="1"/>
            </p:cNvPicPr>
            <p:nvPr/>
          </p:nvPicPr>
          <p:blipFill>
            <a:blip r:embed="rId6"/>
            <a:stretch>
              <a:fillRect/>
            </a:stretch>
          </p:blipFill>
          <p:spPr>
            <a:xfrm>
              <a:off x="1780540" y="2318684"/>
              <a:ext cx="828039" cy="577885"/>
            </a:xfrm>
            <a:prstGeom prst="rect">
              <a:avLst/>
            </a:prstGeom>
          </p:spPr>
        </p:pic>
      </p:grpSp>
      <p:sp>
        <p:nvSpPr>
          <p:cNvPr id="34" name="Espace réservé du contenu 2">
            <a:extLst>
              <a:ext uri="{FF2B5EF4-FFF2-40B4-BE49-F238E27FC236}">
                <a16:creationId xmlns:a16="http://schemas.microsoft.com/office/drawing/2014/main" id="{B0869EC3-911F-C044-15B9-ACA1BF17A144}"/>
              </a:ext>
            </a:extLst>
          </p:cNvPr>
          <p:cNvSpPr>
            <a:spLocks noGrp="1"/>
          </p:cNvSpPr>
          <p:nvPr>
            <p:ph idx="1"/>
          </p:nvPr>
        </p:nvSpPr>
        <p:spPr>
          <a:xfrm>
            <a:off x="2251119" y="2509511"/>
            <a:ext cx="754146" cy="577885"/>
          </a:xfrm>
        </p:spPr>
        <p:txBody>
          <a:bodyPr>
            <a:normAutofit/>
          </a:bodyPr>
          <a:lstStyle/>
          <a:p>
            <a:pPr marL="0" indent="0">
              <a:buNone/>
            </a:pPr>
            <a:r>
              <a:rPr lang="fr-FR" dirty="0"/>
              <a:t>You</a:t>
            </a:r>
          </a:p>
        </p:txBody>
      </p:sp>
      <p:grpSp>
        <p:nvGrpSpPr>
          <p:cNvPr id="59" name="Group 58">
            <a:extLst>
              <a:ext uri="{FF2B5EF4-FFF2-40B4-BE49-F238E27FC236}">
                <a16:creationId xmlns:a16="http://schemas.microsoft.com/office/drawing/2014/main" id="{4D2C04F6-85A2-BC5B-5D06-B37A0E990E81}"/>
              </a:ext>
            </a:extLst>
          </p:cNvPr>
          <p:cNvGrpSpPr/>
          <p:nvPr/>
        </p:nvGrpSpPr>
        <p:grpSpPr>
          <a:xfrm>
            <a:off x="8140830" y="1869959"/>
            <a:ext cx="3069418" cy="3370869"/>
            <a:chOff x="7909667" y="2747496"/>
            <a:chExt cx="3069418" cy="3370869"/>
          </a:xfrm>
        </p:grpSpPr>
        <p:pic>
          <p:nvPicPr>
            <p:cNvPr id="40" name="Graphic 39" descr="Server with solid fill">
              <a:extLst>
                <a:ext uri="{FF2B5EF4-FFF2-40B4-BE49-F238E27FC236}">
                  <a16:creationId xmlns:a16="http://schemas.microsoft.com/office/drawing/2014/main" id="{8EAD3008-5B6D-A633-7798-F159DD6517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667" y="2747496"/>
              <a:ext cx="914400" cy="914400"/>
            </a:xfrm>
            <a:prstGeom prst="rect">
              <a:avLst/>
            </a:prstGeom>
          </p:spPr>
        </p:pic>
        <p:pic>
          <p:nvPicPr>
            <p:cNvPr id="41" name="Graphic 40" descr="Server with solid fill">
              <a:extLst>
                <a:ext uri="{FF2B5EF4-FFF2-40B4-BE49-F238E27FC236}">
                  <a16:creationId xmlns:a16="http://schemas.microsoft.com/office/drawing/2014/main" id="{CCBBF1B5-EEC4-C286-0CE1-38E9F4C4D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7675" y="2747496"/>
              <a:ext cx="914400" cy="914400"/>
            </a:xfrm>
            <a:prstGeom prst="rect">
              <a:avLst/>
            </a:prstGeom>
          </p:spPr>
        </p:pic>
        <p:pic>
          <p:nvPicPr>
            <p:cNvPr id="42" name="Graphic 41" descr="Server with solid fill">
              <a:extLst>
                <a:ext uri="{FF2B5EF4-FFF2-40B4-BE49-F238E27FC236}">
                  <a16:creationId xmlns:a16="http://schemas.microsoft.com/office/drawing/2014/main" id="{6371EDFD-8FF9-D6CC-E3CE-DFFC792B13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6677" y="2747496"/>
              <a:ext cx="914400" cy="914400"/>
            </a:xfrm>
            <a:prstGeom prst="rect">
              <a:avLst/>
            </a:prstGeom>
          </p:spPr>
        </p:pic>
        <p:pic>
          <p:nvPicPr>
            <p:cNvPr id="43" name="Graphic 42" descr="Server with solid fill">
              <a:extLst>
                <a:ext uri="{FF2B5EF4-FFF2-40B4-BE49-F238E27FC236}">
                  <a16:creationId xmlns:a16="http://schemas.microsoft.com/office/drawing/2014/main" id="{9A08A7A1-A2FE-FC24-C286-F0C7285E4F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4685" y="2747496"/>
              <a:ext cx="914400" cy="914400"/>
            </a:xfrm>
            <a:prstGeom prst="rect">
              <a:avLst/>
            </a:prstGeom>
          </p:spPr>
        </p:pic>
        <p:pic>
          <p:nvPicPr>
            <p:cNvPr id="44" name="Graphic 43" descr="Server with solid fill">
              <a:extLst>
                <a:ext uri="{FF2B5EF4-FFF2-40B4-BE49-F238E27FC236}">
                  <a16:creationId xmlns:a16="http://schemas.microsoft.com/office/drawing/2014/main" id="{68732EC3-89B4-A304-6812-617F7466B0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667" y="3566319"/>
              <a:ext cx="914400" cy="914400"/>
            </a:xfrm>
            <a:prstGeom prst="rect">
              <a:avLst/>
            </a:prstGeom>
          </p:spPr>
        </p:pic>
        <p:pic>
          <p:nvPicPr>
            <p:cNvPr id="45" name="Graphic 44" descr="Server with solid fill">
              <a:extLst>
                <a:ext uri="{FF2B5EF4-FFF2-40B4-BE49-F238E27FC236}">
                  <a16:creationId xmlns:a16="http://schemas.microsoft.com/office/drawing/2014/main" id="{F1E75C5A-1980-7EBC-61F3-904CACAA4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7675" y="3566319"/>
              <a:ext cx="914400" cy="914400"/>
            </a:xfrm>
            <a:prstGeom prst="rect">
              <a:avLst/>
            </a:prstGeom>
          </p:spPr>
        </p:pic>
        <p:pic>
          <p:nvPicPr>
            <p:cNvPr id="46" name="Graphic 45" descr="Server with solid fill">
              <a:extLst>
                <a:ext uri="{FF2B5EF4-FFF2-40B4-BE49-F238E27FC236}">
                  <a16:creationId xmlns:a16="http://schemas.microsoft.com/office/drawing/2014/main" id="{8199352F-487A-3AB1-7C63-9212CE6689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6677" y="3566319"/>
              <a:ext cx="914400" cy="914400"/>
            </a:xfrm>
            <a:prstGeom prst="rect">
              <a:avLst/>
            </a:prstGeom>
          </p:spPr>
        </p:pic>
        <p:pic>
          <p:nvPicPr>
            <p:cNvPr id="47" name="Graphic 46" descr="Server with solid fill">
              <a:extLst>
                <a:ext uri="{FF2B5EF4-FFF2-40B4-BE49-F238E27FC236}">
                  <a16:creationId xmlns:a16="http://schemas.microsoft.com/office/drawing/2014/main" id="{9BB6E853-EF2A-550D-492F-E9634937CB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4685" y="3566319"/>
              <a:ext cx="914400" cy="914400"/>
            </a:xfrm>
            <a:prstGeom prst="rect">
              <a:avLst/>
            </a:prstGeom>
          </p:spPr>
        </p:pic>
        <p:pic>
          <p:nvPicPr>
            <p:cNvPr id="48" name="Graphic 47" descr="Server with solid fill">
              <a:extLst>
                <a:ext uri="{FF2B5EF4-FFF2-40B4-BE49-F238E27FC236}">
                  <a16:creationId xmlns:a16="http://schemas.microsoft.com/office/drawing/2014/main" id="{75978C5E-F5F6-6991-06B4-D0D704F38F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667" y="4385142"/>
              <a:ext cx="914400" cy="914400"/>
            </a:xfrm>
            <a:prstGeom prst="rect">
              <a:avLst/>
            </a:prstGeom>
          </p:spPr>
        </p:pic>
        <p:pic>
          <p:nvPicPr>
            <p:cNvPr id="49" name="Graphic 48" descr="Server with solid fill">
              <a:extLst>
                <a:ext uri="{FF2B5EF4-FFF2-40B4-BE49-F238E27FC236}">
                  <a16:creationId xmlns:a16="http://schemas.microsoft.com/office/drawing/2014/main" id="{6336A113-A156-3377-7604-CCE0F8CFD2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7675" y="4385142"/>
              <a:ext cx="914400" cy="914400"/>
            </a:xfrm>
            <a:prstGeom prst="rect">
              <a:avLst/>
            </a:prstGeom>
          </p:spPr>
        </p:pic>
        <p:pic>
          <p:nvPicPr>
            <p:cNvPr id="50" name="Graphic 49" descr="Server with solid fill">
              <a:extLst>
                <a:ext uri="{FF2B5EF4-FFF2-40B4-BE49-F238E27FC236}">
                  <a16:creationId xmlns:a16="http://schemas.microsoft.com/office/drawing/2014/main" id="{75AB10F4-45C2-3FA8-818C-EE99F61FD9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6677" y="4385142"/>
              <a:ext cx="914400" cy="914400"/>
            </a:xfrm>
            <a:prstGeom prst="rect">
              <a:avLst/>
            </a:prstGeom>
          </p:spPr>
        </p:pic>
        <p:pic>
          <p:nvPicPr>
            <p:cNvPr id="51" name="Graphic 50" descr="Server with solid fill">
              <a:extLst>
                <a:ext uri="{FF2B5EF4-FFF2-40B4-BE49-F238E27FC236}">
                  <a16:creationId xmlns:a16="http://schemas.microsoft.com/office/drawing/2014/main" id="{028B379A-7FCB-CD11-77A5-A6371D984D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4685" y="4385142"/>
              <a:ext cx="914400" cy="914400"/>
            </a:xfrm>
            <a:prstGeom prst="rect">
              <a:avLst/>
            </a:prstGeom>
          </p:spPr>
        </p:pic>
        <p:pic>
          <p:nvPicPr>
            <p:cNvPr id="55" name="Graphic 54" descr="Server with solid fill">
              <a:extLst>
                <a:ext uri="{FF2B5EF4-FFF2-40B4-BE49-F238E27FC236}">
                  <a16:creationId xmlns:a16="http://schemas.microsoft.com/office/drawing/2014/main" id="{B41C53B4-17A2-7B2E-CF8C-B1A05789B6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667" y="5203965"/>
              <a:ext cx="914400" cy="914400"/>
            </a:xfrm>
            <a:prstGeom prst="rect">
              <a:avLst/>
            </a:prstGeom>
          </p:spPr>
        </p:pic>
        <p:pic>
          <p:nvPicPr>
            <p:cNvPr id="56" name="Graphic 55" descr="Server with solid fill">
              <a:extLst>
                <a:ext uri="{FF2B5EF4-FFF2-40B4-BE49-F238E27FC236}">
                  <a16:creationId xmlns:a16="http://schemas.microsoft.com/office/drawing/2014/main" id="{99E17E4A-0FFC-B077-0269-642704FE5D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7675" y="5203965"/>
              <a:ext cx="914400" cy="914400"/>
            </a:xfrm>
            <a:prstGeom prst="rect">
              <a:avLst/>
            </a:prstGeom>
          </p:spPr>
        </p:pic>
        <p:pic>
          <p:nvPicPr>
            <p:cNvPr id="57" name="Graphic 56" descr="Server with solid fill">
              <a:extLst>
                <a:ext uri="{FF2B5EF4-FFF2-40B4-BE49-F238E27FC236}">
                  <a16:creationId xmlns:a16="http://schemas.microsoft.com/office/drawing/2014/main" id="{820B9321-EC41-8231-D61D-9D3E2BD617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6677" y="5203965"/>
              <a:ext cx="914400" cy="914400"/>
            </a:xfrm>
            <a:prstGeom prst="rect">
              <a:avLst/>
            </a:prstGeom>
          </p:spPr>
        </p:pic>
        <p:pic>
          <p:nvPicPr>
            <p:cNvPr id="58" name="Graphic 57" descr="Server with solid fill">
              <a:extLst>
                <a:ext uri="{FF2B5EF4-FFF2-40B4-BE49-F238E27FC236}">
                  <a16:creationId xmlns:a16="http://schemas.microsoft.com/office/drawing/2014/main" id="{F8361F6C-E076-1219-45F3-A29032E8B3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4685" y="5203965"/>
              <a:ext cx="914400" cy="914400"/>
            </a:xfrm>
            <a:prstGeom prst="rect">
              <a:avLst/>
            </a:prstGeom>
          </p:spPr>
        </p:pic>
      </p:grpSp>
      <p:sp>
        <p:nvSpPr>
          <p:cNvPr id="60" name="Espace réservé du contenu 2">
            <a:extLst>
              <a:ext uri="{FF2B5EF4-FFF2-40B4-BE49-F238E27FC236}">
                <a16:creationId xmlns:a16="http://schemas.microsoft.com/office/drawing/2014/main" id="{93DA1510-9A64-1879-C9B5-408155448A3A}"/>
              </a:ext>
            </a:extLst>
          </p:cNvPr>
          <p:cNvSpPr txBox="1">
            <a:spLocks/>
          </p:cNvSpPr>
          <p:nvPr/>
        </p:nvSpPr>
        <p:spPr>
          <a:xfrm>
            <a:off x="8287295" y="1122231"/>
            <a:ext cx="2971885" cy="67663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Some</a:t>
            </a:r>
            <a:r>
              <a:rPr lang="fr-FR" dirty="0"/>
              <a:t> data center </a:t>
            </a:r>
            <a:r>
              <a:rPr lang="fr-FR" dirty="0" err="1"/>
              <a:t>somewhere</a:t>
            </a:r>
            <a:endParaRPr lang="fr-FR" dirty="0"/>
          </a:p>
        </p:txBody>
      </p:sp>
      <p:cxnSp>
        <p:nvCxnSpPr>
          <p:cNvPr id="62" name="Straight Arrow Connector 61">
            <a:extLst>
              <a:ext uri="{FF2B5EF4-FFF2-40B4-BE49-F238E27FC236}">
                <a16:creationId xmlns:a16="http://schemas.microsoft.com/office/drawing/2014/main" id="{765159BD-FDC4-60A5-2B73-D05D741396FE}"/>
              </a:ext>
            </a:extLst>
          </p:cNvPr>
          <p:cNvCxnSpPr>
            <a:cxnSpLocks/>
          </p:cNvCxnSpPr>
          <p:nvPr/>
        </p:nvCxnSpPr>
        <p:spPr>
          <a:xfrm>
            <a:off x="3940404" y="2582944"/>
            <a:ext cx="3695307" cy="0"/>
          </a:xfrm>
          <a:prstGeom prst="straightConnector1">
            <a:avLst/>
          </a:prstGeom>
          <a:ln w="76200">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63" name="Espace réservé du contenu 2">
            <a:extLst>
              <a:ext uri="{FF2B5EF4-FFF2-40B4-BE49-F238E27FC236}">
                <a16:creationId xmlns:a16="http://schemas.microsoft.com/office/drawing/2014/main" id="{DBC37C9B-2F24-26B8-5E6F-9F661CFE55E4}"/>
              </a:ext>
            </a:extLst>
          </p:cNvPr>
          <p:cNvSpPr txBox="1">
            <a:spLocks/>
          </p:cNvSpPr>
          <p:nvPr/>
        </p:nvSpPr>
        <p:spPr>
          <a:xfrm>
            <a:off x="4404963" y="1769043"/>
            <a:ext cx="2766188" cy="81377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Send</a:t>
            </a:r>
            <a:r>
              <a:rPr lang="fr-FR" dirty="0"/>
              <a:t> instructions </a:t>
            </a:r>
            <a:r>
              <a:rPr lang="fr-FR" sz="1900" dirty="0"/>
              <a:t>(+ 💸💸💸)</a:t>
            </a:r>
            <a:endParaRPr lang="fr-FR" dirty="0"/>
          </a:p>
        </p:txBody>
      </p:sp>
      <p:cxnSp>
        <p:nvCxnSpPr>
          <p:cNvPr id="64" name="Straight Arrow Connector 63">
            <a:extLst>
              <a:ext uri="{FF2B5EF4-FFF2-40B4-BE49-F238E27FC236}">
                <a16:creationId xmlns:a16="http://schemas.microsoft.com/office/drawing/2014/main" id="{EE919F3A-004C-34CE-DEB5-8AA6341CD8AD}"/>
              </a:ext>
            </a:extLst>
          </p:cNvPr>
          <p:cNvCxnSpPr>
            <a:cxnSpLocks/>
          </p:cNvCxnSpPr>
          <p:nvPr/>
        </p:nvCxnSpPr>
        <p:spPr>
          <a:xfrm>
            <a:off x="3940403" y="4637987"/>
            <a:ext cx="3695307" cy="0"/>
          </a:xfrm>
          <a:prstGeom prst="straightConnector1">
            <a:avLst/>
          </a:prstGeom>
          <a:ln w="76200">
            <a:solidFill>
              <a:srgbClr val="0000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5" name="Espace réservé du contenu 2">
            <a:extLst>
              <a:ext uri="{FF2B5EF4-FFF2-40B4-BE49-F238E27FC236}">
                <a16:creationId xmlns:a16="http://schemas.microsoft.com/office/drawing/2014/main" id="{12A2E381-B2D7-8D9D-AA31-41FDFEEEC6FD}"/>
              </a:ext>
            </a:extLst>
          </p:cNvPr>
          <p:cNvSpPr txBox="1">
            <a:spLocks/>
          </p:cNvSpPr>
          <p:nvPr/>
        </p:nvSpPr>
        <p:spPr>
          <a:xfrm>
            <a:off x="4392890" y="4833941"/>
            <a:ext cx="2766188" cy="10389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Gives</a:t>
            </a:r>
            <a:r>
              <a:rPr lang="fr-FR" dirty="0"/>
              <a:t> back </a:t>
            </a:r>
            <a:r>
              <a:rPr lang="fr-FR" dirty="0" err="1"/>
              <a:t>results</a:t>
            </a:r>
            <a:endParaRPr lang="fr-FR" dirty="0"/>
          </a:p>
          <a:p>
            <a:pPr marL="0" indent="0" algn="ctr">
              <a:buFont typeface="Arial" panose="020B0604020202020204" pitchFamily="34" charset="0"/>
              <a:buNone/>
            </a:pPr>
            <a:r>
              <a:rPr lang="fr-FR" sz="1900" dirty="0"/>
              <a:t>(+ pollution 🏭)</a:t>
            </a:r>
            <a:endParaRPr lang="fr-FR" dirty="0"/>
          </a:p>
        </p:txBody>
      </p:sp>
    </p:spTree>
    <p:extLst>
      <p:ext uri="{BB962C8B-B14F-4D97-AF65-F5344CB8AC3E}">
        <p14:creationId xmlns:p14="http://schemas.microsoft.com/office/powerpoint/2010/main" val="2451807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90648-D2ED-F739-69E1-87DDBC301D1A}"/>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717226D6-8C55-AC58-4E41-6A4D3DA2DE3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60BE053F-D53E-E9B7-3CF9-68CCF054B2A6}"/>
              </a:ext>
            </a:extLst>
          </p:cNvPr>
          <p:cNvSpPr>
            <a:spLocks noGrp="1"/>
          </p:cNvSpPr>
          <p:nvPr>
            <p:ph type="title"/>
          </p:nvPr>
        </p:nvSpPr>
        <p:spPr/>
        <p:txBody>
          <a:bodyPr/>
          <a:lstStyle/>
          <a:p>
            <a:r>
              <a:rPr lang="fr-FR" dirty="0"/>
              <a:t>Cloud </a:t>
            </a:r>
            <a:r>
              <a:rPr lang="fr-FR" dirty="0" err="1"/>
              <a:t>computing</a:t>
            </a:r>
            <a:endParaRPr lang="fr-FR" dirty="0"/>
          </a:p>
        </p:txBody>
      </p:sp>
      <p:sp>
        <p:nvSpPr>
          <p:cNvPr id="4" name="Espace réservé du numéro de diapositive 3">
            <a:extLst>
              <a:ext uri="{FF2B5EF4-FFF2-40B4-BE49-F238E27FC236}">
                <a16:creationId xmlns:a16="http://schemas.microsoft.com/office/drawing/2014/main" id="{45FFB08B-8A26-B6C8-F5B7-52B1448ACB6F}"/>
              </a:ext>
            </a:extLst>
          </p:cNvPr>
          <p:cNvSpPr>
            <a:spLocks noGrp="1"/>
          </p:cNvSpPr>
          <p:nvPr>
            <p:ph type="sldNum" sz="quarter" idx="12"/>
          </p:nvPr>
        </p:nvSpPr>
        <p:spPr/>
        <p:txBody>
          <a:bodyPr/>
          <a:lstStyle/>
          <a:p>
            <a:fld id="{6F3806FF-9E51-4331-BB90-F49EFA1FA4FC}" type="slidenum">
              <a:rPr lang="fr-FR" smtClean="0"/>
              <a:t>22</a:t>
            </a:fld>
            <a:endParaRPr lang="fr-FR"/>
          </a:p>
        </p:txBody>
      </p:sp>
      <p:sp>
        <p:nvSpPr>
          <p:cNvPr id="6" name="Content Placeholder 5">
            <a:extLst>
              <a:ext uri="{FF2B5EF4-FFF2-40B4-BE49-F238E27FC236}">
                <a16:creationId xmlns:a16="http://schemas.microsoft.com/office/drawing/2014/main" id="{4B729166-7D83-79D7-3090-7D25A8198D8D}"/>
              </a:ext>
            </a:extLst>
          </p:cNvPr>
          <p:cNvSpPr>
            <a:spLocks noGrp="1"/>
          </p:cNvSpPr>
          <p:nvPr>
            <p:ph idx="1"/>
          </p:nvPr>
        </p:nvSpPr>
        <p:spPr>
          <a:xfrm>
            <a:off x="838200" y="1825625"/>
            <a:ext cx="10515600" cy="4895850"/>
          </a:xfrm>
        </p:spPr>
        <p:txBody>
          <a:bodyPr/>
          <a:lstStyle/>
          <a:p>
            <a:r>
              <a:rPr lang="en-GB" dirty="0"/>
              <a:t>This is the process behind services like Amazon Web Services, Microsoft Azure, IBM Cloud…</a:t>
            </a:r>
          </a:p>
          <a:p>
            <a:pPr lvl="1"/>
            <a:r>
              <a:rPr lang="en-GB" dirty="0"/>
              <a:t>There are a lot</a:t>
            </a:r>
          </a:p>
          <a:p>
            <a:pPr lvl="1"/>
            <a:endParaRPr lang="en-GB" dirty="0"/>
          </a:p>
          <a:p>
            <a:pPr lvl="1"/>
            <a:endParaRPr lang="en-GB" dirty="0"/>
          </a:p>
          <a:p>
            <a:pPr lvl="1"/>
            <a:endParaRPr lang="en-GB" dirty="0"/>
          </a:p>
          <a:p>
            <a:pPr lvl="1"/>
            <a:endParaRPr lang="en-GB" dirty="0"/>
          </a:p>
          <a:p>
            <a:pPr lvl="1"/>
            <a:endParaRPr lang="en-GB" dirty="0"/>
          </a:p>
          <a:p>
            <a:r>
              <a:rPr lang="en-GB" dirty="0"/>
              <a:t>The idea is that you rent resources for you to use: storage, tools, computing power…</a:t>
            </a:r>
          </a:p>
          <a:p>
            <a:pPr lvl="1"/>
            <a:r>
              <a:rPr lang="en-GB" dirty="0"/>
              <a:t>You don’t use any of your own computer resources, except connecting to the server(s)</a:t>
            </a:r>
          </a:p>
        </p:txBody>
      </p:sp>
      <p:pic>
        <p:nvPicPr>
          <p:cNvPr id="8" name="Picture 7" descr="A logo of a company&#10;&#10;Description automatically generated">
            <a:extLst>
              <a:ext uri="{FF2B5EF4-FFF2-40B4-BE49-F238E27FC236}">
                <a16:creationId xmlns:a16="http://schemas.microsoft.com/office/drawing/2014/main" id="{FE7F10A7-6C9B-1B61-73E1-FE48B2CAA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869" y="644130"/>
            <a:ext cx="1668192" cy="1000915"/>
          </a:xfrm>
          <a:prstGeom prst="rect">
            <a:avLst/>
          </a:prstGeom>
        </p:spPr>
      </p:pic>
      <p:pic>
        <p:nvPicPr>
          <p:cNvPr id="10" name="Picture 9">
            <a:extLst>
              <a:ext uri="{FF2B5EF4-FFF2-40B4-BE49-F238E27FC236}">
                <a16:creationId xmlns:a16="http://schemas.microsoft.com/office/drawing/2014/main" id="{8276FE06-207D-51CC-9B15-DBD77F6C1506}"/>
              </a:ext>
            </a:extLst>
          </p:cNvPr>
          <p:cNvPicPr>
            <a:picLocks noChangeAspect="1"/>
          </p:cNvPicPr>
          <p:nvPr/>
        </p:nvPicPr>
        <p:blipFill>
          <a:blip r:embed="rId5"/>
          <a:stretch>
            <a:fillRect/>
          </a:stretch>
        </p:blipFill>
        <p:spPr>
          <a:xfrm>
            <a:off x="1271587" y="3110706"/>
            <a:ext cx="9648825" cy="1781175"/>
          </a:xfrm>
          <a:prstGeom prst="rect">
            <a:avLst/>
          </a:prstGeom>
        </p:spPr>
      </p:pic>
    </p:spTree>
    <p:extLst>
      <p:ext uri="{BB962C8B-B14F-4D97-AF65-F5344CB8AC3E}">
        <p14:creationId xmlns:p14="http://schemas.microsoft.com/office/powerpoint/2010/main" val="3469884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BE121-09ED-870E-15E6-D28BE20FA175}"/>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A4711E6D-3AAA-5512-2EB0-AB6F8E3EA64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D6B8E2D9-FF68-2C9F-BA2F-D28C5B30B940}"/>
              </a:ext>
            </a:extLst>
          </p:cNvPr>
          <p:cNvSpPr>
            <a:spLocks noGrp="1"/>
          </p:cNvSpPr>
          <p:nvPr>
            <p:ph type="title"/>
          </p:nvPr>
        </p:nvSpPr>
        <p:spPr/>
        <p:txBody>
          <a:bodyPr/>
          <a:lstStyle/>
          <a:p>
            <a:r>
              <a:rPr lang="fr-FR" dirty="0"/>
              <a:t>Cloud </a:t>
            </a:r>
            <a:r>
              <a:rPr lang="fr-FR" dirty="0" err="1"/>
              <a:t>computing</a:t>
            </a:r>
            <a:endParaRPr lang="fr-FR" dirty="0"/>
          </a:p>
        </p:txBody>
      </p:sp>
      <p:sp>
        <p:nvSpPr>
          <p:cNvPr id="4" name="Espace réservé du numéro de diapositive 3">
            <a:extLst>
              <a:ext uri="{FF2B5EF4-FFF2-40B4-BE49-F238E27FC236}">
                <a16:creationId xmlns:a16="http://schemas.microsoft.com/office/drawing/2014/main" id="{BF5A189A-6031-F5EE-0E49-BFB17BA026AB}"/>
              </a:ext>
            </a:extLst>
          </p:cNvPr>
          <p:cNvSpPr>
            <a:spLocks noGrp="1"/>
          </p:cNvSpPr>
          <p:nvPr>
            <p:ph type="sldNum" sz="quarter" idx="12"/>
          </p:nvPr>
        </p:nvSpPr>
        <p:spPr/>
        <p:txBody>
          <a:bodyPr/>
          <a:lstStyle/>
          <a:p>
            <a:fld id="{6F3806FF-9E51-4331-BB90-F49EFA1FA4FC}" type="slidenum">
              <a:rPr lang="fr-FR" smtClean="0"/>
              <a:t>23</a:t>
            </a:fld>
            <a:endParaRPr lang="fr-FR"/>
          </a:p>
        </p:txBody>
      </p:sp>
      <p:sp>
        <p:nvSpPr>
          <p:cNvPr id="6" name="Content Placeholder 5">
            <a:extLst>
              <a:ext uri="{FF2B5EF4-FFF2-40B4-BE49-F238E27FC236}">
                <a16:creationId xmlns:a16="http://schemas.microsoft.com/office/drawing/2014/main" id="{7400589A-5D3C-A9CC-16EA-A566EE8041EE}"/>
              </a:ext>
            </a:extLst>
          </p:cNvPr>
          <p:cNvSpPr>
            <a:spLocks noGrp="1"/>
          </p:cNvSpPr>
          <p:nvPr>
            <p:ph idx="1"/>
          </p:nvPr>
        </p:nvSpPr>
        <p:spPr>
          <a:xfrm>
            <a:off x="838200" y="1825625"/>
            <a:ext cx="10515600" cy="1974854"/>
          </a:xfrm>
        </p:spPr>
        <p:txBody>
          <a:bodyPr/>
          <a:lstStyle/>
          <a:p>
            <a:r>
              <a:rPr lang="en-GB" dirty="0"/>
              <a:t>The offer cloud computing services is quite heterogeneous: some offer platforms capable of handling all aspects of data science projects</a:t>
            </a:r>
          </a:p>
          <a:p>
            <a:r>
              <a:rPr lang="en-GB" dirty="0"/>
              <a:t>Also, you can use multiple servers for parallel computing</a:t>
            </a:r>
          </a:p>
        </p:txBody>
      </p:sp>
      <p:pic>
        <p:nvPicPr>
          <p:cNvPr id="8" name="Picture 7" descr="A logo of a company&#10;&#10;Description automatically generated">
            <a:extLst>
              <a:ext uri="{FF2B5EF4-FFF2-40B4-BE49-F238E27FC236}">
                <a16:creationId xmlns:a16="http://schemas.microsoft.com/office/drawing/2014/main" id="{CF5495FD-E0AF-3BF6-795B-38FAE59E7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869" y="644130"/>
            <a:ext cx="1668192" cy="1000915"/>
          </a:xfrm>
          <a:prstGeom prst="rect">
            <a:avLst/>
          </a:prstGeom>
        </p:spPr>
      </p:pic>
      <p:grpSp>
        <p:nvGrpSpPr>
          <p:cNvPr id="3" name="Group 2">
            <a:extLst>
              <a:ext uri="{FF2B5EF4-FFF2-40B4-BE49-F238E27FC236}">
                <a16:creationId xmlns:a16="http://schemas.microsoft.com/office/drawing/2014/main" id="{7037802E-09C3-790B-803D-2CFB0BB3274E}"/>
              </a:ext>
            </a:extLst>
          </p:cNvPr>
          <p:cNvGrpSpPr/>
          <p:nvPr/>
        </p:nvGrpSpPr>
        <p:grpSpPr>
          <a:xfrm>
            <a:off x="1903579" y="4431906"/>
            <a:ext cx="1375543" cy="1375543"/>
            <a:chOff x="1613555" y="1812303"/>
            <a:chExt cx="1798948" cy="1798948"/>
          </a:xfrm>
        </p:grpSpPr>
        <p:pic>
          <p:nvPicPr>
            <p:cNvPr id="7" name="Graphic 6" descr="Computer outline">
              <a:extLst>
                <a:ext uri="{FF2B5EF4-FFF2-40B4-BE49-F238E27FC236}">
                  <a16:creationId xmlns:a16="http://schemas.microsoft.com/office/drawing/2014/main" id="{D48F0209-1183-ACDB-F833-1762DF86D0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3555" y="1812303"/>
              <a:ext cx="1798948" cy="1798948"/>
            </a:xfrm>
            <a:prstGeom prst="rect">
              <a:avLst/>
            </a:prstGeom>
          </p:spPr>
        </p:pic>
        <p:pic>
          <p:nvPicPr>
            <p:cNvPr id="9" name="Picture 8">
              <a:extLst>
                <a:ext uri="{FF2B5EF4-FFF2-40B4-BE49-F238E27FC236}">
                  <a16:creationId xmlns:a16="http://schemas.microsoft.com/office/drawing/2014/main" id="{CCE67CA6-FEFB-93F7-E7FA-817DE4AB4F50}"/>
                </a:ext>
              </a:extLst>
            </p:cNvPr>
            <p:cNvPicPr>
              <a:picLocks noChangeAspect="1"/>
            </p:cNvPicPr>
            <p:nvPr/>
          </p:nvPicPr>
          <p:blipFill>
            <a:blip r:embed="rId7"/>
            <a:stretch>
              <a:fillRect/>
            </a:stretch>
          </p:blipFill>
          <p:spPr>
            <a:xfrm>
              <a:off x="1780540" y="2318684"/>
              <a:ext cx="828039" cy="577885"/>
            </a:xfrm>
            <a:prstGeom prst="rect">
              <a:avLst/>
            </a:prstGeom>
          </p:spPr>
        </p:pic>
      </p:grpSp>
      <p:pic>
        <p:nvPicPr>
          <p:cNvPr id="12" name="Graphic 11" descr="Server with solid fill">
            <a:extLst>
              <a:ext uri="{FF2B5EF4-FFF2-40B4-BE49-F238E27FC236}">
                <a16:creationId xmlns:a16="http://schemas.microsoft.com/office/drawing/2014/main" id="{E334E62C-8CB4-07F6-331F-C97C52DB12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07678" y="4252380"/>
            <a:ext cx="699184" cy="699184"/>
          </a:xfrm>
          <a:prstGeom prst="rect">
            <a:avLst/>
          </a:prstGeom>
        </p:spPr>
      </p:pic>
      <p:pic>
        <p:nvPicPr>
          <p:cNvPr id="13" name="Graphic 12" descr="Server with solid fill">
            <a:extLst>
              <a:ext uri="{FF2B5EF4-FFF2-40B4-BE49-F238E27FC236}">
                <a16:creationId xmlns:a16="http://schemas.microsoft.com/office/drawing/2014/main" id="{DB04568A-3C7E-0C68-EB25-400C028D4E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07678" y="5431599"/>
            <a:ext cx="699184" cy="699184"/>
          </a:xfrm>
          <a:prstGeom prst="rect">
            <a:avLst/>
          </a:prstGeom>
        </p:spPr>
      </p:pic>
      <p:pic>
        <p:nvPicPr>
          <p:cNvPr id="14" name="Graphic 13" descr="Server with solid fill">
            <a:extLst>
              <a:ext uri="{FF2B5EF4-FFF2-40B4-BE49-F238E27FC236}">
                <a16:creationId xmlns:a16="http://schemas.microsoft.com/office/drawing/2014/main" id="{7F4255E9-0AC1-9141-9206-DAAFECB655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06469" y="4252380"/>
            <a:ext cx="699184" cy="699184"/>
          </a:xfrm>
          <a:prstGeom prst="rect">
            <a:avLst/>
          </a:prstGeom>
        </p:spPr>
      </p:pic>
      <p:pic>
        <p:nvPicPr>
          <p:cNvPr id="15" name="Graphic 14" descr="Server with solid fill">
            <a:extLst>
              <a:ext uri="{FF2B5EF4-FFF2-40B4-BE49-F238E27FC236}">
                <a16:creationId xmlns:a16="http://schemas.microsoft.com/office/drawing/2014/main" id="{068DF32D-6437-6F09-9508-328A1761D4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06469" y="5431599"/>
            <a:ext cx="699184" cy="699184"/>
          </a:xfrm>
          <a:prstGeom prst="rect">
            <a:avLst/>
          </a:prstGeom>
        </p:spPr>
      </p:pic>
      <p:cxnSp>
        <p:nvCxnSpPr>
          <p:cNvPr id="28" name="Straight Arrow Connector 27">
            <a:extLst>
              <a:ext uri="{FF2B5EF4-FFF2-40B4-BE49-F238E27FC236}">
                <a16:creationId xmlns:a16="http://schemas.microsoft.com/office/drawing/2014/main" id="{11EF2CE2-20E9-26F4-6778-4384F454A8E9}"/>
              </a:ext>
            </a:extLst>
          </p:cNvPr>
          <p:cNvCxnSpPr>
            <a:cxnSpLocks/>
          </p:cNvCxnSpPr>
          <p:nvPr/>
        </p:nvCxnSpPr>
        <p:spPr>
          <a:xfrm>
            <a:off x="4005226" y="4598612"/>
            <a:ext cx="2179761" cy="1"/>
          </a:xfrm>
          <a:prstGeom prst="straightConnector1">
            <a:avLst/>
          </a:prstGeom>
          <a:ln w="76200">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3D9DFFF-5E34-341A-CA0A-BD9C75C3CA20}"/>
              </a:ext>
            </a:extLst>
          </p:cNvPr>
          <p:cNvCxnSpPr>
            <a:cxnSpLocks/>
          </p:cNvCxnSpPr>
          <p:nvPr/>
        </p:nvCxnSpPr>
        <p:spPr>
          <a:xfrm>
            <a:off x="4005226" y="5761364"/>
            <a:ext cx="2179761" cy="1"/>
          </a:xfrm>
          <a:prstGeom prst="straightConnector1">
            <a:avLst/>
          </a:prstGeom>
          <a:ln w="76200">
            <a:solidFill>
              <a:srgbClr val="0000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34" name="Espace réservé du contenu 2">
            <a:extLst>
              <a:ext uri="{FF2B5EF4-FFF2-40B4-BE49-F238E27FC236}">
                <a16:creationId xmlns:a16="http://schemas.microsoft.com/office/drawing/2014/main" id="{AA03B685-8A2C-3DE0-648E-344D8ADA29C5}"/>
              </a:ext>
            </a:extLst>
          </p:cNvPr>
          <p:cNvSpPr txBox="1">
            <a:spLocks/>
          </p:cNvSpPr>
          <p:nvPr/>
        </p:nvSpPr>
        <p:spPr>
          <a:xfrm>
            <a:off x="6486717" y="3714912"/>
            <a:ext cx="1541105" cy="53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Worker</a:t>
            </a:r>
            <a:r>
              <a:rPr lang="fr-FR" dirty="0"/>
              <a:t> 1</a:t>
            </a:r>
          </a:p>
        </p:txBody>
      </p:sp>
      <p:sp>
        <p:nvSpPr>
          <p:cNvPr id="35" name="Espace réservé du contenu 2">
            <a:extLst>
              <a:ext uri="{FF2B5EF4-FFF2-40B4-BE49-F238E27FC236}">
                <a16:creationId xmlns:a16="http://schemas.microsoft.com/office/drawing/2014/main" id="{10AAF968-29DB-C6DD-75C5-DF94F3F8E559}"/>
              </a:ext>
            </a:extLst>
          </p:cNvPr>
          <p:cNvSpPr txBox="1">
            <a:spLocks/>
          </p:cNvSpPr>
          <p:nvPr/>
        </p:nvSpPr>
        <p:spPr>
          <a:xfrm>
            <a:off x="7585508" y="3713380"/>
            <a:ext cx="1541105" cy="53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2</a:t>
            </a:r>
          </a:p>
        </p:txBody>
      </p:sp>
      <p:sp>
        <p:nvSpPr>
          <p:cNvPr id="36" name="Espace réservé du contenu 2">
            <a:extLst>
              <a:ext uri="{FF2B5EF4-FFF2-40B4-BE49-F238E27FC236}">
                <a16:creationId xmlns:a16="http://schemas.microsoft.com/office/drawing/2014/main" id="{95E74134-674A-5B60-58C6-B0CF0B744C98}"/>
              </a:ext>
            </a:extLst>
          </p:cNvPr>
          <p:cNvSpPr txBox="1">
            <a:spLocks/>
          </p:cNvSpPr>
          <p:nvPr/>
        </p:nvSpPr>
        <p:spPr>
          <a:xfrm>
            <a:off x="6492064" y="5033353"/>
            <a:ext cx="1541105" cy="53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3</a:t>
            </a:r>
          </a:p>
        </p:txBody>
      </p:sp>
      <p:sp>
        <p:nvSpPr>
          <p:cNvPr id="37" name="Espace réservé du contenu 2">
            <a:extLst>
              <a:ext uri="{FF2B5EF4-FFF2-40B4-BE49-F238E27FC236}">
                <a16:creationId xmlns:a16="http://schemas.microsoft.com/office/drawing/2014/main" id="{DF0ED521-24FE-0BF2-EA17-66659093065C}"/>
              </a:ext>
            </a:extLst>
          </p:cNvPr>
          <p:cNvSpPr txBox="1">
            <a:spLocks/>
          </p:cNvSpPr>
          <p:nvPr/>
        </p:nvSpPr>
        <p:spPr>
          <a:xfrm>
            <a:off x="7575570" y="5033353"/>
            <a:ext cx="1541105" cy="53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4</a:t>
            </a:r>
          </a:p>
        </p:txBody>
      </p:sp>
    </p:spTree>
    <p:extLst>
      <p:ext uri="{BB962C8B-B14F-4D97-AF65-F5344CB8AC3E}">
        <p14:creationId xmlns:p14="http://schemas.microsoft.com/office/powerpoint/2010/main" val="1183008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23FE3-886B-86D9-CFF4-8E329C164066}"/>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CA0808B3-8AF4-B0B8-6E58-F805DD28803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29E5DEDA-9AE1-526C-F549-F9F4C9487EB8}"/>
              </a:ext>
            </a:extLst>
          </p:cNvPr>
          <p:cNvSpPr>
            <a:spLocks noGrp="1"/>
          </p:cNvSpPr>
          <p:nvPr>
            <p:ph type="title"/>
          </p:nvPr>
        </p:nvSpPr>
        <p:spPr/>
        <p:txBody>
          <a:bodyPr/>
          <a:lstStyle/>
          <a:p>
            <a:r>
              <a:rPr lang="fr-FR" dirty="0"/>
              <a:t>Cloud </a:t>
            </a:r>
            <a:r>
              <a:rPr lang="fr-FR" dirty="0" err="1"/>
              <a:t>computing</a:t>
            </a:r>
            <a:endParaRPr lang="fr-FR" dirty="0"/>
          </a:p>
        </p:txBody>
      </p:sp>
      <p:sp>
        <p:nvSpPr>
          <p:cNvPr id="4" name="Espace réservé du numéro de diapositive 3">
            <a:extLst>
              <a:ext uri="{FF2B5EF4-FFF2-40B4-BE49-F238E27FC236}">
                <a16:creationId xmlns:a16="http://schemas.microsoft.com/office/drawing/2014/main" id="{143B94A4-230B-3D97-652B-7618B21050CA}"/>
              </a:ext>
            </a:extLst>
          </p:cNvPr>
          <p:cNvSpPr>
            <a:spLocks noGrp="1"/>
          </p:cNvSpPr>
          <p:nvPr>
            <p:ph type="sldNum" sz="quarter" idx="12"/>
          </p:nvPr>
        </p:nvSpPr>
        <p:spPr/>
        <p:txBody>
          <a:bodyPr/>
          <a:lstStyle/>
          <a:p>
            <a:fld id="{6F3806FF-9E51-4331-BB90-F49EFA1FA4FC}" type="slidenum">
              <a:rPr lang="fr-FR" smtClean="0"/>
              <a:t>24</a:t>
            </a:fld>
            <a:endParaRPr lang="fr-FR"/>
          </a:p>
        </p:txBody>
      </p:sp>
      <p:sp>
        <p:nvSpPr>
          <p:cNvPr id="6" name="Content Placeholder 5">
            <a:extLst>
              <a:ext uri="{FF2B5EF4-FFF2-40B4-BE49-F238E27FC236}">
                <a16:creationId xmlns:a16="http://schemas.microsoft.com/office/drawing/2014/main" id="{BD143170-4783-48E2-A4DC-1B268149562D}"/>
              </a:ext>
            </a:extLst>
          </p:cNvPr>
          <p:cNvSpPr>
            <a:spLocks noGrp="1"/>
          </p:cNvSpPr>
          <p:nvPr>
            <p:ph idx="1"/>
          </p:nvPr>
        </p:nvSpPr>
        <p:spPr>
          <a:xfrm>
            <a:off x="838200" y="1825624"/>
            <a:ext cx="10515600" cy="5032375"/>
          </a:xfrm>
        </p:spPr>
        <p:txBody>
          <a:bodyPr>
            <a:normAutofit/>
          </a:bodyPr>
          <a:lstStyle/>
          <a:p>
            <a:r>
              <a:rPr lang="en-GB" dirty="0"/>
              <a:t>Of course, this costs </a:t>
            </a:r>
            <a:r>
              <a:rPr lang="fr-FR" sz="2800" dirty="0"/>
              <a:t>💸💸💸</a:t>
            </a:r>
            <a:endParaRPr lang="en-GB" dirty="0"/>
          </a:p>
          <a:p>
            <a:pPr lvl="1"/>
            <a:r>
              <a:rPr lang="en-GB" dirty="0"/>
              <a:t>It depends on the resources you want to use: how many servers, how much RAM, what CPUs, GPUs…</a:t>
            </a:r>
          </a:p>
          <a:p>
            <a:r>
              <a:rPr lang="en-GB" dirty="0"/>
              <a:t>The point of cloud computing is that you can employ a lot more resources than what you can fit on a single computer</a:t>
            </a:r>
          </a:p>
          <a:p>
            <a:pPr lvl="1"/>
            <a:r>
              <a:rPr lang="en-GB" dirty="0"/>
              <a:t>OpenAI’s GPT-4 training cost over $100 million</a:t>
            </a:r>
          </a:p>
          <a:p>
            <a:pPr lvl="1"/>
            <a:r>
              <a:rPr lang="en-GB" dirty="0"/>
              <a:t>One unverified figure states more than 25,000 Nvidia A100 GPUs were used</a:t>
            </a:r>
          </a:p>
          <a:p>
            <a:pPr lvl="1"/>
            <a:r>
              <a:rPr lang="en-GB" dirty="0"/>
              <a:t>Fortunately, you shouldn’t have to train models at that scale (but good for you if you do)</a:t>
            </a:r>
          </a:p>
        </p:txBody>
      </p:sp>
      <p:pic>
        <p:nvPicPr>
          <p:cNvPr id="8" name="Picture 7" descr="A logo of a company&#10;&#10;Description automatically generated">
            <a:extLst>
              <a:ext uri="{FF2B5EF4-FFF2-40B4-BE49-F238E27FC236}">
                <a16:creationId xmlns:a16="http://schemas.microsoft.com/office/drawing/2014/main" id="{AF5AD7C2-B417-854F-10D9-5FE7CF8067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869" y="644130"/>
            <a:ext cx="1668192" cy="1000915"/>
          </a:xfrm>
          <a:prstGeom prst="rect">
            <a:avLst/>
          </a:prstGeom>
        </p:spPr>
      </p:pic>
    </p:spTree>
    <p:extLst>
      <p:ext uri="{BB962C8B-B14F-4D97-AF65-F5344CB8AC3E}">
        <p14:creationId xmlns:p14="http://schemas.microsoft.com/office/powerpoint/2010/main" val="47088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563BD-9318-DB47-E4CD-2F96BE54B49D}"/>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1597952A-1D65-CCF4-48D0-4981DC015D5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7FD9598E-C8C5-E2A8-CE70-0C49C8D96DAE}"/>
              </a:ext>
            </a:extLst>
          </p:cNvPr>
          <p:cNvSpPr>
            <a:spLocks noGrp="1"/>
          </p:cNvSpPr>
          <p:nvPr>
            <p:ph type="title"/>
          </p:nvPr>
        </p:nvSpPr>
        <p:spPr/>
        <p:txBody>
          <a:bodyPr/>
          <a:lstStyle/>
          <a:p>
            <a:r>
              <a:rPr lang="fr-FR" dirty="0"/>
              <a:t>Cloud </a:t>
            </a:r>
            <a:r>
              <a:rPr lang="fr-FR" dirty="0" err="1"/>
              <a:t>computing</a:t>
            </a:r>
            <a:endParaRPr lang="fr-FR" dirty="0"/>
          </a:p>
        </p:txBody>
      </p:sp>
      <p:sp>
        <p:nvSpPr>
          <p:cNvPr id="4" name="Espace réservé du numéro de diapositive 3">
            <a:extLst>
              <a:ext uri="{FF2B5EF4-FFF2-40B4-BE49-F238E27FC236}">
                <a16:creationId xmlns:a16="http://schemas.microsoft.com/office/drawing/2014/main" id="{70D9271C-6A16-E5E5-294C-DB3576461BD3}"/>
              </a:ext>
            </a:extLst>
          </p:cNvPr>
          <p:cNvSpPr>
            <a:spLocks noGrp="1"/>
          </p:cNvSpPr>
          <p:nvPr>
            <p:ph type="sldNum" sz="quarter" idx="12"/>
          </p:nvPr>
        </p:nvSpPr>
        <p:spPr/>
        <p:txBody>
          <a:bodyPr/>
          <a:lstStyle/>
          <a:p>
            <a:fld id="{6F3806FF-9E51-4331-BB90-F49EFA1FA4FC}" type="slidenum">
              <a:rPr lang="fr-FR" smtClean="0"/>
              <a:t>25</a:t>
            </a:fld>
            <a:endParaRPr lang="fr-FR"/>
          </a:p>
        </p:txBody>
      </p:sp>
      <p:sp>
        <p:nvSpPr>
          <p:cNvPr id="6" name="Content Placeholder 5">
            <a:extLst>
              <a:ext uri="{FF2B5EF4-FFF2-40B4-BE49-F238E27FC236}">
                <a16:creationId xmlns:a16="http://schemas.microsoft.com/office/drawing/2014/main" id="{CDD00506-2B2F-372E-89F3-8BB92C6D06DD}"/>
              </a:ext>
            </a:extLst>
          </p:cNvPr>
          <p:cNvSpPr>
            <a:spLocks noGrp="1"/>
          </p:cNvSpPr>
          <p:nvPr>
            <p:ph idx="1"/>
          </p:nvPr>
        </p:nvSpPr>
        <p:spPr>
          <a:xfrm>
            <a:off x="838200" y="1825624"/>
            <a:ext cx="10515600" cy="5032375"/>
          </a:xfrm>
        </p:spPr>
        <p:txBody>
          <a:bodyPr>
            <a:normAutofit/>
          </a:bodyPr>
          <a:lstStyle/>
          <a:p>
            <a:r>
              <a:rPr lang="en-GB" dirty="0"/>
              <a:t>The most used cloud computing service is Amazon’s (Amazon Web Service)</a:t>
            </a:r>
          </a:p>
          <a:p>
            <a:pPr lvl="1"/>
            <a:r>
              <a:rPr lang="en-GB" dirty="0"/>
              <a:t>I don’t know how it works, I created an account once but the scope of their service is daunting</a:t>
            </a:r>
          </a:p>
          <a:p>
            <a:pPr lvl="1"/>
            <a:r>
              <a:rPr lang="en-GB" dirty="0"/>
              <a:t>There are free tiers if you want to try, and tutorials and books for using AWS if you need to train</a:t>
            </a:r>
          </a:p>
          <a:p>
            <a:r>
              <a:rPr lang="en-GB" dirty="0"/>
              <a:t>I would advise you to work locally as much as you can, however </a:t>
            </a:r>
          </a:p>
          <a:p>
            <a:pPr lvl="1"/>
            <a:r>
              <a:rPr lang="en-GB" dirty="0"/>
              <a:t>It might be cheaper long-term to have your own good computer than to rent a server</a:t>
            </a:r>
          </a:p>
          <a:p>
            <a:pPr lvl="1"/>
            <a:r>
              <a:rPr lang="en-GB" dirty="0"/>
              <a:t>Plus, it is easier to setup</a:t>
            </a:r>
          </a:p>
        </p:txBody>
      </p:sp>
      <p:pic>
        <p:nvPicPr>
          <p:cNvPr id="8" name="Picture 7" descr="A logo of a company&#10;&#10;Description automatically generated">
            <a:extLst>
              <a:ext uri="{FF2B5EF4-FFF2-40B4-BE49-F238E27FC236}">
                <a16:creationId xmlns:a16="http://schemas.microsoft.com/office/drawing/2014/main" id="{BFAEF983-E3B3-3A59-70B1-5A703B158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869" y="644130"/>
            <a:ext cx="1668192" cy="1000915"/>
          </a:xfrm>
          <a:prstGeom prst="rect">
            <a:avLst/>
          </a:prstGeom>
        </p:spPr>
      </p:pic>
    </p:spTree>
    <p:extLst>
      <p:ext uri="{BB962C8B-B14F-4D97-AF65-F5344CB8AC3E}">
        <p14:creationId xmlns:p14="http://schemas.microsoft.com/office/powerpoint/2010/main" val="4164251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552C-0423-6208-73A5-CF77F294BF9F}"/>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3BC5A13B-05B8-8EAE-411F-62718DBA470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63B933AE-F1A2-FFD4-86F6-1DB658E4E20B}"/>
              </a:ext>
            </a:extLst>
          </p:cNvPr>
          <p:cNvSpPr>
            <a:spLocks noGrp="1"/>
          </p:cNvSpPr>
          <p:nvPr>
            <p:ph type="title"/>
          </p:nvPr>
        </p:nvSpPr>
        <p:spPr/>
        <p:txBody>
          <a:bodyPr/>
          <a:lstStyle/>
          <a:p>
            <a:r>
              <a:rPr lang="fr-FR" dirty="0"/>
              <a:t>Cloud infrastructure for sensitive data</a:t>
            </a:r>
          </a:p>
        </p:txBody>
      </p:sp>
      <p:sp>
        <p:nvSpPr>
          <p:cNvPr id="4" name="Espace réservé du numéro de diapositive 3">
            <a:extLst>
              <a:ext uri="{FF2B5EF4-FFF2-40B4-BE49-F238E27FC236}">
                <a16:creationId xmlns:a16="http://schemas.microsoft.com/office/drawing/2014/main" id="{9B519DF0-EF8D-0B68-A80F-8F46227E6535}"/>
              </a:ext>
            </a:extLst>
          </p:cNvPr>
          <p:cNvSpPr>
            <a:spLocks noGrp="1"/>
          </p:cNvSpPr>
          <p:nvPr>
            <p:ph type="sldNum" sz="quarter" idx="12"/>
          </p:nvPr>
        </p:nvSpPr>
        <p:spPr/>
        <p:txBody>
          <a:bodyPr/>
          <a:lstStyle/>
          <a:p>
            <a:fld id="{6F3806FF-9E51-4331-BB90-F49EFA1FA4FC}" type="slidenum">
              <a:rPr lang="fr-FR" smtClean="0"/>
              <a:t>26</a:t>
            </a:fld>
            <a:endParaRPr lang="fr-FR"/>
          </a:p>
        </p:txBody>
      </p:sp>
      <p:sp>
        <p:nvSpPr>
          <p:cNvPr id="6" name="Content Placeholder 5">
            <a:extLst>
              <a:ext uri="{FF2B5EF4-FFF2-40B4-BE49-F238E27FC236}">
                <a16:creationId xmlns:a16="http://schemas.microsoft.com/office/drawing/2014/main" id="{1B0FDA42-EE26-AFAF-A738-92ACAF1380AA}"/>
              </a:ext>
            </a:extLst>
          </p:cNvPr>
          <p:cNvSpPr>
            <a:spLocks noGrp="1"/>
          </p:cNvSpPr>
          <p:nvPr>
            <p:ph idx="1"/>
          </p:nvPr>
        </p:nvSpPr>
        <p:spPr>
          <a:xfrm>
            <a:off x="838200" y="2190750"/>
            <a:ext cx="10515600" cy="4029075"/>
          </a:xfrm>
        </p:spPr>
        <p:txBody>
          <a:bodyPr>
            <a:normAutofit/>
          </a:bodyPr>
          <a:lstStyle/>
          <a:p>
            <a:r>
              <a:rPr lang="en-GB" dirty="0"/>
              <a:t>Sometimes (like in my case), the data you need to access is on distant, secured servers, because the data is sensitive</a:t>
            </a:r>
          </a:p>
          <a:p>
            <a:r>
              <a:rPr lang="en-GB" dirty="0"/>
              <a:t>In these cases, you are likely to be sharing servers with other users</a:t>
            </a:r>
          </a:p>
          <a:p>
            <a:pPr lvl="1"/>
            <a:r>
              <a:rPr lang="en-GB" dirty="0"/>
              <a:t>So expect very stringent limits on the resources you can use</a:t>
            </a:r>
          </a:p>
          <a:p>
            <a:pPr lvl="1"/>
            <a:r>
              <a:rPr lang="en-GB" dirty="0"/>
              <a:t>On the Système national des données de santé, I am limited to 20Gb of RAM and 10Gb of storage, though it’s a 64 cores server (that’s great)</a:t>
            </a:r>
          </a:p>
          <a:p>
            <a:pPr lvl="1"/>
            <a:r>
              <a:rPr lang="en-GB" dirty="0"/>
              <a:t>On another database (le Programme de </a:t>
            </a:r>
            <a:r>
              <a:rPr lang="en-GB" dirty="0" err="1"/>
              <a:t>médicalisation</a:t>
            </a:r>
            <a:r>
              <a:rPr lang="en-GB" dirty="0"/>
              <a:t> des systems </a:t>
            </a:r>
            <a:r>
              <a:rPr lang="en-GB" dirty="0" err="1"/>
              <a:t>d’information</a:t>
            </a:r>
            <a:r>
              <a:rPr lang="en-GB" dirty="0"/>
              <a:t>), I am limited to 16Gb on a crap server that works half of the time</a:t>
            </a:r>
          </a:p>
          <a:p>
            <a:pPr lvl="2"/>
            <a:r>
              <a:rPr lang="en-GB" dirty="0"/>
              <a:t>It’s a disaster</a:t>
            </a:r>
          </a:p>
        </p:txBody>
      </p:sp>
      <p:pic>
        <p:nvPicPr>
          <p:cNvPr id="7" name="Picture 6" descr="A blue and yellow logo&#10;&#10;Description automatically generated">
            <a:extLst>
              <a:ext uri="{FF2B5EF4-FFF2-40B4-BE49-F238E27FC236}">
                <a16:creationId xmlns:a16="http://schemas.microsoft.com/office/drawing/2014/main" id="{CC7229EC-889F-A7BB-5CD2-217660061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22" y="989270"/>
            <a:ext cx="2267071" cy="1007587"/>
          </a:xfrm>
          <a:prstGeom prst="rect">
            <a:avLst/>
          </a:prstGeom>
        </p:spPr>
      </p:pic>
      <p:pic>
        <p:nvPicPr>
          <p:cNvPr id="10" name="Picture 9" descr="A red white and blue flag with a person's profile&#10;&#10;Description automatically generated">
            <a:extLst>
              <a:ext uri="{FF2B5EF4-FFF2-40B4-BE49-F238E27FC236}">
                <a16:creationId xmlns:a16="http://schemas.microsoft.com/office/drawing/2014/main" id="{2EE36BD0-00CC-0D3A-DC7F-51628EC93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4910" y="1065431"/>
            <a:ext cx="1512006" cy="887594"/>
          </a:xfrm>
          <a:prstGeom prst="rect">
            <a:avLst/>
          </a:prstGeom>
        </p:spPr>
      </p:pic>
    </p:spTree>
    <p:extLst>
      <p:ext uri="{BB962C8B-B14F-4D97-AF65-F5344CB8AC3E}">
        <p14:creationId xmlns:p14="http://schemas.microsoft.com/office/powerpoint/2010/main" val="228646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BB18E-3F69-5B5A-977B-9F10F6F81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F6A8FA-A774-1920-176C-BD107925B33D}"/>
              </a:ext>
            </a:extLst>
          </p:cNvPr>
          <p:cNvSpPr>
            <a:spLocks noGrp="1"/>
          </p:cNvSpPr>
          <p:nvPr>
            <p:ph type="title"/>
          </p:nvPr>
        </p:nvSpPr>
        <p:spPr>
          <a:xfrm>
            <a:off x="838200" y="2766218"/>
            <a:ext cx="10515600" cy="1325563"/>
          </a:xfrm>
        </p:spPr>
        <p:txBody>
          <a:bodyPr>
            <a:normAutofit/>
          </a:bodyPr>
          <a:lstStyle/>
          <a:p>
            <a:r>
              <a:rPr lang="en-US" sz="6000" dirty="0">
                <a:solidFill>
                  <a:srgbClr val="7F7DB0"/>
                </a:solidFill>
              </a:rPr>
              <a:t>Performance | Scalability</a:t>
            </a:r>
            <a:endParaRPr lang="en-US" sz="6000" dirty="0">
              <a:solidFill>
                <a:schemeClr val="tx1">
                  <a:lumMod val="75000"/>
                  <a:lumOff val="25000"/>
                </a:schemeClr>
              </a:solidFill>
            </a:endParaRPr>
          </a:p>
        </p:txBody>
      </p:sp>
      <p:pic>
        <p:nvPicPr>
          <p:cNvPr id="4" name="Picture 3" descr="A blue and black background&#10;&#10;Description automatically generated">
            <a:extLst>
              <a:ext uri="{FF2B5EF4-FFF2-40B4-BE49-F238E27FC236}">
                <a16:creationId xmlns:a16="http://schemas.microsoft.com/office/drawing/2014/main" id="{5668DC3A-19DD-3BFD-8034-8F7CEFD3A30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Espace réservé du numéro de diapositive 2">
            <a:extLst>
              <a:ext uri="{FF2B5EF4-FFF2-40B4-BE49-F238E27FC236}">
                <a16:creationId xmlns:a16="http://schemas.microsoft.com/office/drawing/2014/main" id="{2699D060-FEED-C1F2-AD82-A5EA6F82C1A8}"/>
              </a:ext>
            </a:extLst>
          </p:cNvPr>
          <p:cNvSpPr>
            <a:spLocks noGrp="1"/>
          </p:cNvSpPr>
          <p:nvPr>
            <p:ph type="sldNum" sz="quarter" idx="12"/>
          </p:nvPr>
        </p:nvSpPr>
        <p:spPr/>
        <p:txBody>
          <a:bodyPr/>
          <a:lstStyle/>
          <a:p>
            <a:fld id="{6F3806FF-9E51-4331-BB90-F49EFA1FA4FC}" type="slidenum">
              <a:rPr lang="fr-FR" smtClean="0"/>
              <a:t>27</a:t>
            </a:fld>
            <a:endParaRPr lang="fr-FR"/>
          </a:p>
        </p:txBody>
      </p:sp>
    </p:spTree>
    <p:extLst>
      <p:ext uri="{BB962C8B-B14F-4D97-AF65-F5344CB8AC3E}">
        <p14:creationId xmlns:p14="http://schemas.microsoft.com/office/powerpoint/2010/main" val="2670402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CE17D-EE94-B667-4C68-87D951FEFEE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6513672-4FF9-8298-763D-50B72FBC77C4}"/>
              </a:ext>
            </a:extLst>
          </p:cNvPr>
          <p:cNvSpPr>
            <a:spLocks noGrp="1"/>
          </p:cNvSpPr>
          <p:nvPr>
            <p:ph type="title"/>
          </p:nvPr>
        </p:nvSpPr>
        <p:spPr/>
        <p:txBody>
          <a:bodyPr/>
          <a:lstStyle/>
          <a:p>
            <a:r>
              <a:rPr lang="fr-FR" dirty="0"/>
              <a:t>Performance, </a:t>
            </a:r>
            <a:r>
              <a:rPr lang="fr-FR" dirty="0" err="1"/>
              <a:t>should</a:t>
            </a:r>
            <a:r>
              <a:rPr lang="fr-FR" dirty="0"/>
              <a:t> I care?</a:t>
            </a:r>
          </a:p>
        </p:txBody>
      </p:sp>
      <p:sp>
        <p:nvSpPr>
          <p:cNvPr id="3" name="Espace réservé du contenu 2">
            <a:extLst>
              <a:ext uri="{FF2B5EF4-FFF2-40B4-BE49-F238E27FC236}">
                <a16:creationId xmlns:a16="http://schemas.microsoft.com/office/drawing/2014/main" id="{2DA4A0DB-C8D8-C37F-3053-026628121A77}"/>
              </a:ext>
            </a:extLst>
          </p:cNvPr>
          <p:cNvSpPr>
            <a:spLocks noGrp="1"/>
          </p:cNvSpPr>
          <p:nvPr>
            <p:ph idx="1"/>
          </p:nvPr>
        </p:nvSpPr>
        <p:spPr/>
        <p:txBody>
          <a:bodyPr>
            <a:normAutofit/>
          </a:bodyPr>
          <a:lstStyle/>
          <a:p>
            <a:r>
              <a:rPr lang="en-GB" dirty="0"/>
              <a:t>Yes: performance is how fast and well your code runs</a:t>
            </a:r>
          </a:p>
          <a:p>
            <a:r>
              <a:rPr lang="en-GB" dirty="0"/>
              <a:t>I have been in situations where I have had to run some complex code on 10+ million datapoints</a:t>
            </a:r>
          </a:p>
          <a:p>
            <a:pPr lvl="1"/>
            <a:r>
              <a:rPr lang="en-GB" dirty="0"/>
              <a:t>Initially, it would have taken me weeks to run</a:t>
            </a:r>
          </a:p>
          <a:p>
            <a:pPr lvl="1"/>
            <a:r>
              <a:rPr lang="en-GB" dirty="0"/>
              <a:t>By approaching the same problem from a different angle programmatically, I reduced that to just a dozen hours</a:t>
            </a:r>
          </a:p>
          <a:p>
            <a:r>
              <a:rPr lang="en-GB" dirty="0"/>
              <a:t>Performance can depend on your computer (e.g. clock speed) and on the package you use (i.e. how these packages are written)</a:t>
            </a:r>
          </a:p>
          <a:p>
            <a:endParaRPr lang="en-GB" dirty="0"/>
          </a:p>
        </p:txBody>
      </p:sp>
      <p:sp>
        <p:nvSpPr>
          <p:cNvPr id="4" name="Espace réservé du numéro de diapositive 3">
            <a:extLst>
              <a:ext uri="{FF2B5EF4-FFF2-40B4-BE49-F238E27FC236}">
                <a16:creationId xmlns:a16="http://schemas.microsoft.com/office/drawing/2014/main" id="{5D582ECF-78FA-E25D-280D-FA8B1C0C4C92}"/>
              </a:ext>
            </a:extLst>
          </p:cNvPr>
          <p:cNvSpPr>
            <a:spLocks noGrp="1"/>
          </p:cNvSpPr>
          <p:nvPr>
            <p:ph type="sldNum" sz="quarter" idx="12"/>
          </p:nvPr>
        </p:nvSpPr>
        <p:spPr/>
        <p:txBody>
          <a:bodyPr/>
          <a:lstStyle/>
          <a:p>
            <a:fld id="{6F3806FF-9E51-4331-BB90-F49EFA1FA4FC}" type="slidenum">
              <a:rPr lang="fr-FR" smtClean="0"/>
              <a:t>28</a:t>
            </a:fld>
            <a:endParaRPr lang="fr-FR"/>
          </a:p>
        </p:txBody>
      </p:sp>
      <p:pic>
        <p:nvPicPr>
          <p:cNvPr id="5" name="Picture 4" descr="A blue and black background&#10;&#10;Description automatically generated">
            <a:extLst>
              <a:ext uri="{FF2B5EF4-FFF2-40B4-BE49-F238E27FC236}">
                <a16:creationId xmlns:a16="http://schemas.microsoft.com/office/drawing/2014/main" id="{36AB0A62-E921-484F-A977-E7632E7A717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Tree>
    <p:extLst>
      <p:ext uri="{BB962C8B-B14F-4D97-AF65-F5344CB8AC3E}">
        <p14:creationId xmlns:p14="http://schemas.microsoft.com/office/powerpoint/2010/main" val="1992818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46F5F-4C08-BFA7-12A2-F61A6647F765}"/>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E1F8AC91-9AC5-3722-EDB0-CCC28189267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6FBB8BDE-113B-8537-ACEA-5443736EE65F}"/>
              </a:ext>
            </a:extLst>
          </p:cNvPr>
          <p:cNvSpPr>
            <a:spLocks noGrp="1"/>
          </p:cNvSpPr>
          <p:nvPr>
            <p:ph type="title"/>
          </p:nvPr>
        </p:nvSpPr>
        <p:spPr/>
        <p:txBody>
          <a:bodyPr/>
          <a:lstStyle/>
          <a:p>
            <a:r>
              <a:rPr lang="fr-FR" dirty="0"/>
              <a:t>Performance: </a:t>
            </a:r>
            <a:r>
              <a:rPr lang="fr-FR" dirty="0" err="1"/>
              <a:t>it’s</a:t>
            </a:r>
            <a:r>
              <a:rPr lang="fr-FR" dirty="0"/>
              <a:t> not </a:t>
            </a:r>
            <a:r>
              <a:rPr lang="fr-FR" dirty="0" err="1"/>
              <a:t>only</a:t>
            </a:r>
            <a:r>
              <a:rPr lang="fr-FR" dirty="0"/>
              <a:t> </a:t>
            </a:r>
            <a:r>
              <a:rPr lang="fr-FR" dirty="0" err="1"/>
              <a:t>your</a:t>
            </a:r>
            <a:r>
              <a:rPr lang="fr-FR" dirty="0"/>
              <a:t> code</a:t>
            </a:r>
          </a:p>
        </p:txBody>
      </p:sp>
      <p:sp>
        <p:nvSpPr>
          <p:cNvPr id="3" name="Espace réservé du contenu 2">
            <a:extLst>
              <a:ext uri="{FF2B5EF4-FFF2-40B4-BE49-F238E27FC236}">
                <a16:creationId xmlns:a16="http://schemas.microsoft.com/office/drawing/2014/main" id="{32C0F431-D858-6749-0B6E-475E25E496BE}"/>
              </a:ext>
            </a:extLst>
          </p:cNvPr>
          <p:cNvSpPr>
            <a:spLocks noGrp="1"/>
          </p:cNvSpPr>
          <p:nvPr>
            <p:ph idx="1"/>
          </p:nvPr>
        </p:nvSpPr>
        <p:spPr/>
        <p:txBody>
          <a:bodyPr>
            <a:normAutofit/>
          </a:bodyPr>
          <a:lstStyle/>
          <a:p>
            <a:r>
              <a:rPr lang="en-GB" dirty="0"/>
              <a:t>How efficient you are at obtaining your results is also to consider</a:t>
            </a:r>
          </a:p>
          <a:p>
            <a:r>
              <a:rPr lang="en-GB" dirty="0"/>
              <a:t>Ultimately, as you get better you will:</a:t>
            </a:r>
          </a:p>
          <a:p>
            <a:pPr lvl="1"/>
            <a:r>
              <a:rPr lang="en-GB" dirty="0"/>
              <a:t>Automate the data management and report production parts</a:t>
            </a:r>
          </a:p>
          <a:p>
            <a:pPr lvl="1"/>
            <a:r>
              <a:rPr lang="en-GB" dirty="0"/>
              <a:t>Focus more on extracting insights from your analyses, interpretation and communication and/or…</a:t>
            </a:r>
          </a:p>
          <a:p>
            <a:pPr lvl="1"/>
            <a:r>
              <a:rPr lang="en-GB" dirty="0"/>
              <a:t>Focus more on managerial roles (supervising other DS, etc.)</a:t>
            </a:r>
          </a:p>
          <a:p>
            <a:pPr lvl="1"/>
            <a:r>
              <a:rPr lang="en-GB" dirty="0"/>
              <a:t>Do note: you may spend less time coding and more time doing management/technical leadership tasks over time (some people don’t like that)</a:t>
            </a:r>
          </a:p>
          <a:p>
            <a:pPr lvl="1"/>
            <a:endParaRPr lang="en-GB" dirty="0"/>
          </a:p>
          <a:p>
            <a:endParaRPr lang="en-GB" dirty="0"/>
          </a:p>
        </p:txBody>
      </p:sp>
      <p:sp>
        <p:nvSpPr>
          <p:cNvPr id="4" name="Espace réservé du numéro de diapositive 3">
            <a:extLst>
              <a:ext uri="{FF2B5EF4-FFF2-40B4-BE49-F238E27FC236}">
                <a16:creationId xmlns:a16="http://schemas.microsoft.com/office/drawing/2014/main" id="{AF5D77FE-0556-9462-7602-3D3705BA404D}"/>
              </a:ext>
            </a:extLst>
          </p:cNvPr>
          <p:cNvSpPr>
            <a:spLocks noGrp="1"/>
          </p:cNvSpPr>
          <p:nvPr>
            <p:ph type="sldNum" sz="quarter" idx="12"/>
          </p:nvPr>
        </p:nvSpPr>
        <p:spPr/>
        <p:txBody>
          <a:bodyPr/>
          <a:lstStyle/>
          <a:p>
            <a:fld id="{6F3806FF-9E51-4331-BB90-F49EFA1FA4FC}" type="slidenum">
              <a:rPr lang="fr-FR" smtClean="0"/>
              <a:t>29</a:t>
            </a:fld>
            <a:endParaRPr lang="fr-FR"/>
          </a:p>
        </p:txBody>
      </p:sp>
    </p:spTree>
    <p:extLst>
      <p:ext uri="{BB962C8B-B14F-4D97-AF65-F5344CB8AC3E}">
        <p14:creationId xmlns:p14="http://schemas.microsoft.com/office/powerpoint/2010/main" val="689109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478EF-76DB-2CF6-E9F0-9B01C1DA3B74}"/>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03AB3E5E-8114-BE57-93D7-BD40E11F5DA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53E720A2-8F14-C69A-50E9-CA708F495C9E}"/>
              </a:ext>
            </a:extLst>
          </p:cNvPr>
          <p:cNvSpPr>
            <a:spLocks noGrp="1"/>
          </p:cNvSpPr>
          <p:nvPr>
            <p:ph type="title"/>
          </p:nvPr>
        </p:nvSpPr>
        <p:spPr/>
        <p:txBody>
          <a:bodyPr/>
          <a:lstStyle/>
          <a:p>
            <a:r>
              <a:rPr lang="fr-FR" dirty="0"/>
              <a:t>A warning</a:t>
            </a:r>
          </a:p>
        </p:txBody>
      </p:sp>
      <p:sp>
        <p:nvSpPr>
          <p:cNvPr id="3" name="Espace réservé du contenu 2">
            <a:extLst>
              <a:ext uri="{FF2B5EF4-FFF2-40B4-BE49-F238E27FC236}">
                <a16:creationId xmlns:a16="http://schemas.microsoft.com/office/drawing/2014/main" id="{003FAE8D-AE3B-702F-FC71-29F302872641}"/>
              </a:ext>
            </a:extLst>
          </p:cNvPr>
          <p:cNvSpPr>
            <a:spLocks noGrp="1"/>
          </p:cNvSpPr>
          <p:nvPr>
            <p:ph idx="1"/>
          </p:nvPr>
        </p:nvSpPr>
        <p:spPr/>
        <p:txBody>
          <a:bodyPr/>
          <a:lstStyle/>
          <a:p>
            <a:r>
              <a:rPr lang="fr-FR" dirty="0" err="1"/>
              <a:t>We</a:t>
            </a:r>
            <a:r>
              <a:rPr lang="fr-FR" dirty="0"/>
              <a:t> </a:t>
            </a:r>
            <a:r>
              <a:rPr lang="fr-FR" dirty="0" err="1"/>
              <a:t>will</a:t>
            </a:r>
            <a:r>
              <a:rPr lang="fr-FR" dirty="0"/>
              <a:t> </a:t>
            </a:r>
            <a:r>
              <a:rPr lang="fr-FR" dirty="0" err="1"/>
              <a:t>get</a:t>
            </a:r>
            <a:r>
              <a:rPr lang="fr-FR" dirty="0"/>
              <a:t> </a:t>
            </a:r>
            <a:r>
              <a:rPr lang="fr-FR" dirty="0" err="1"/>
              <a:t>into</a:t>
            </a:r>
            <a:r>
              <a:rPr lang="fr-FR" dirty="0"/>
              <a:t> </a:t>
            </a:r>
            <a:r>
              <a:rPr lang="fr-FR" dirty="0" err="1"/>
              <a:t>intermediate</a:t>
            </a:r>
            <a:r>
              <a:rPr lang="fr-FR" dirty="0"/>
              <a:t>/</a:t>
            </a:r>
            <a:r>
              <a:rPr lang="fr-FR" dirty="0" err="1"/>
              <a:t>advanced</a:t>
            </a:r>
            <a:r>
              <a:rPr lang="fr-FR" dirty="0"/>
              <a:t> R </a:t>
            </a:r>
            <a:r>
              <a:rPr lang="fr-FR" dirty="0" err="1"/>
              <a:t>programming</a:t>
            </a:r>
            <a:r>
              <a:rPr lang="fr-FR" dirty="0"/>
              <a:t> concept</a:t>
            </a:r>
          </a:p>
          <a:p>
            <a:r>
              <a:rPr lang="fr-FR" dirty="0"/>
              <a:t>You are </a:t>
            </a:r>
            <a:r>
              <a:rPr lang="fr-FR" dirty="0" err="1"/>
              <a:t>unlikely</a:t>
            </a:r>
            <a:r>
              <a:rPr lang="fr-FR" dirty="0"/>
              <a:t> to </a:t>
            </a:r>
            <a:r>
              <a:rPr lang="fr-FR" dirty="0" err="1"/>
              <a:t>understand</a:t>
            </a:r>
            <a:r>
              <a:rPr lang="fr-FR" dirty="0"/>
              <a:t> </a:t>
            </a:r>
            <a:r>
              <a:rPr lang="fr-FR" dirty="0" err="1"/>
              <a:t>everything</a:t>
            </a:r>
            <a:endParaRPr lang="fr-FR" dirty="0"/>
          </a:p>
          <a:p>
            <a:pPr lvl="1"/>
            <a:r>
              <a:rPr lang="fr-FR" dirty="0"/>
              <a:t>This </a:t>
            </a:r>
            <a:r>
              <a:rPr lang="fr-FR" dirty="0" err="1"/>
              <a:t>is</a:t>
            </a:r>
            <a:r>
              <a:rPr lang="fr-FR" dirty="0"/>
              <a:t> </a:t>
            </a:r>
            <a:r>
              <a:rPr lang="fr-FR" dirty="0" err="1"/>
              <a:t>expected</a:t>
            </a:r>
            <a:r>
              <a:rPr lang="fr-FR" dirty="0"/>
              <a:t>, </a:t>
            </a:r>
            <a:r>
              <a:rPr lang="fr-FR" dirty="0" err="1"/>
              <a:t>it</a:t>
            </a:r>
            <a:r>
              <a:rPr lang="fr-FR" dirty="0"/>
              <a:t> </a:t>
            </a:r>
            <a:r>
              <a:rPr lang="fr-FR" dirty="0" err="1"/>
              <a:t>does</a:t>
            </a:r>
            <a:r>
              <a:rPr lang="fr-FR" dirty="0"/>
              <a:t> not </a:t>
            </a:r>
            <a:r>
              <a:rPr lang="fr-FR" dirty="0" err="1"/>
              <a:t>mean</a:t>
            </a:r>
            <a:r>
              <a:rPr lang="fr-FR" dirty="0"/>
              <a:t> </a:t>
            </a:r>
            <a:r>
              <a:rPr lang="fr-FR" dirty="0" err="1"/>
              <a:t>you</a:t>
            </a:r>
            <a:r>
              <a:rPr lang="fr-FR" dirty="0"/>
              <a:t> are </a:t>
            </a:r>
            <a:r>
              <a:rPr lang="fr-FR" dirty="0" err="1"/>
              <a:t>bad</a:t>
            </a:r>
            <a:r>
              <a:rPr lang="fr-FR" dirty="0"/>
              <a:t> at R </a:t>
            </a:r>
            <a:r>
              <a:rPr lang="fr-FR" dirty="0" err="1"/>
              <a:t>programming</a:t>
            </a:r>
            <a:endParaRPr lang="fr-FR" dirty="0"/>
          </a:p>
          <a:p>
            <a:r>
              <a:rPr lang="fr-FR" dirty="0"/>
              <a:t>At </a:t>
            </a:r>
            <a:r>
              <a:rPr lang="fr-FR" dirty="0" err="1"/>
              <a:t>some</a:t>
            </a:r>
            <a:r>
              <a:rPr lang="fr-FR" dirty="0"/>
              <a:t> point in </a:t>
            </a:r>
            <a:r>
              <a:rPr lang="fr-FR" dirty="0" err="1"/>
              <a:t>your</a:t>
            </a:r>
            <a:r>
              <a:rPr lang="fr-FR" dirty="0"/>
              <a:t> </a:t>
            </a:r>
            <a:r>
              <a:rPr lang="fr-FR" dirty="0" err="1"/>
              <a:t>career</a:t>
            </a:r>
            <a:r>
              <a:rPr lang="fr-FR" dirty="0"/>
              <a:t>, </a:t>
            </a:r>
            <a:r>
              <a:rPr lang="fr-FR" dirty="0" err="1"/>
              <a:t>you</a:t>
            </a:r>
            <a:r>
              <a:rPr lang="fr-FR" dirty="0"/>
              <a:t> </a:t>
            </a:r>
            <a:r>
              <a:rPr lang="fr-FR" dirty="0" err="1"/>
              <a:t>will</a:t>
            </a:r>
            <a:r>
              <a:rPr lang="fr-FR" dirty="0"/>
              <a:t> </a:t>
            </a:r>
            <a:r>
              <a:rPr lang="fr-FR" dirty="0" err="1"/>
              <a:t>need</a:t>
            </a:r>
            <a:r>
              <a:rPr lang="fr-FR" dirty="0"/>
              <a:t> to use </a:t>
            </a:r>
            <a:r>
              <a:rPr lang="fr-FR" dirty="0" err="1"/>
              <a:t>some</a:t>
            </a:r>
            <a:r>
              <a:rPr lang="fr-FR" dirty="0"/>
              <a:t> of the </a:t>
            </a:r>
            <a:r>
              <a:rPr lang="fr-FR" dirty="0" err="1"/>
              <a:t>tools</a:t>
            </a:r>
            <a:r>
              <a:rPr lang="fr-FR" dirty="0"/>
              <a:t> I list here</a:t>
            </a:r>
          </a:p>
          <a:p>
            <a:pPr lvl="1"/>
            <a:r>
              <a:rPr lang="fr-FR" dirty="0" err="1"/>
              <a:t>See</a:t>
            </a:r>
            <a:r>
              <a:rPr lang="fr-FR" dirty="0"/>
              <a:t> </a:t>
            </a:r>
            <a:r>
              <a:rPr lang="fr-FR" dirty="0" err="1"/>
              <a:t>this</a:t>
            </a:r>
            <a:r>
              <a:rPr lang="fr-FR" dirty="0"/>
              <a:t> as </a:t>
            </a:r>
            <a:r>
              <a:rPr lang="fr-FR" dirty="0" err="1"/>
              <a:t>some</a:t>
            </a:r>
            <a:r>
              <a:rPr lang="fr-FR" dirty="0"/>
              <a:t> </a:t>
            </a:r>
            <a:r>
              <a:rPr lang="fr-FR" dirty="0" err="1"/>
              <a:t>preview</a:t>
            </a:r>
            <a:r>
              <a:rPr lang="fr-FR" dirty="0"/>
              <a:t> </a:t>
            </a:r>
            <a:r>
              <a:rPr lang="fr-FR" dirty="0" err="1"/>
              <a:t>so</a:t>
            </a:r>
            <a:r>
              <a:rPr lang="fr-FR" dirty="0"/>
              <a:t> </a:t>
            </a:r>
            <a:r>
              <a:rPr lang="fr-FR" dirty="0" err="1"/>
              <a:t>you</a:t>
            </a:r>
            <a:r>
              <a:rPr lang="fr-FR" dirty="0"/>
              <a:t> are </a:t>
            </a:r>
            <a:r>
              <a:rPr lang="fr-FR" dirty="0" err="1"/>
              <a:t>aware</a:t>
            </a:r>
            <a:r>
              <a:rPr lang="fr-FR" dirty="0"/>
              <a:t> of </a:t>
            </a:r>
            <a:r>
              <a:rPr lang="fr-FR" dirty="0" err="1"/>
              <a:t>their</a:t>
            </a:r>
            <a:r>
              <a:rPr lang="fr-FR" dirty="0"/>
              <a:t> existence, and come back to </a:t>
            </a:r>
            <a:r>
              <a:rPr lang="fr-FR" dirty="0" err="1"/>
              <a:t>these</a:t>
            </a:r>
            <a:r>
              <a:rPr lang="fr-FR" dirty="0"/>
              <a:t> slides </a:t>
            </a:r>
            <a:r>
              <a:rPr lang="fr-FR" dirty="0" err="1"/>
              <a:t>when</a:t>
            </a:r>
            <a:r>
              <a:rPr lang="fr-FR" dirty="0"/>
              <a:t> </a:t>
            </a:r>
            <a:r>
              <a:rPr lang="fr-FR" dirty="0" err="1"/>
              <a:t>this</a:t>
            </a:r>
            <a:r>
              <a:rPr lang="fr-FR" dirty="0"/>
              <a:t> time </a:t>
            </a:r>
            <a:r>
              <a:rPr lang="fr-FR" dirty="0" err="1"/>
              <a:t>comes</a:t>
            </a:r>
            <a:endParaRPr lang="fr-FR" dirty="0"/>
          </a:p>
          <a:p>
            <a:pPr lvl="1"/>
            <a:r>
              <a:rPr lang="fr-FR" dirty="0" err="1"/>
              <a:t>Everything</a:t>
            </a:r>
            <a:r>
              <a:rPr lang="fr-FR" dirty="0"/>
              <a:t> </a:t>
            </a:r>
            <a:r>
              <a:rPr lang="fr-FR" dirty="0" err="1"/>
              <a:t>will</a:t>
            </a:r>
            <a:r>
              <a:rPr lang="fr-FR" dirty="0"/>
              <a:t> </a:t>
            </a:r>
            <a:r>
              <a:rPr lang="fr-FR" dirty="0" err="1"/>
              <a:t>make</a:t>
            </a:r>
            <a:r>
              <a:rPr lang="fr-FR" dirty="0"/>
              <a:t> a lot more </a:t>
            </a:r>
            <a:r>
              <a:rPr lang="fr-FR" dirty="0" err="1"/>
              <a:t>sense</a:t>
            </a:r>
            <a:r>
              <a:rPr lang="fr-FR" dirty="0"/>
              <a:t> </a:t>
            </a:r>
            <a:r>
              <a:rPr lang="fr-FR" dirty="0" err="1"/>
              <a:t>when</a:t>
            </a:r>
            <a:r>
              <a:rPr lang="fr-FR" dirty="0"/>
              <a:t> </a:t>
            </a:r>
            <a:r>
              <a:rPr lang="fr-FR" dirty="0" err="1"/>
              <a:t>you</a:t>
            </a:r>
            <a:r>
              <a:rPr lang="fr-FR" dirty="0"/>
              <a:t> have more </a:t>
            </a:r>
            <a:r>
              <a:rPr lang="fr-FR" dirty="0" err="1"/>
              <a:t>experience</a:t>
            </a:r>
            <a:endParaRPr lang="fr-FR" dirty="0"/>
          </a:p>
        </p:txBody>
      </p:sp>
      <p:sp>
        <p:nvSpPr>
          <p:cNvPr id="4" name="Espace réservé du numéro de diapositive 3">
            <a:extLst>
              <a:ext uri="{FF2B5EF4-FFF2-40B4-BE49-F238E27FC236}">
                <a16:creationId xmlns:a16="http://schemas.microsoft.com/office/drawing/2014/main" id="{2426AE1F-D57B-4AAA-809B-58F2F2937212}"/>
              </a:ext>
            </a:extLst>
          </p:cNvPr>
          <p:cNvSpPr>
            <a:spLocks noGrp="1"/>
          </p:cNvSpPr>
          <p:nvPr>
            <p:ph type="sldNum" sz="quarter" idx="12"/>
          </p:nvPr>
        </p:nvSpPr>
        <p:spPr/>
        <p:txBody>
          <a:bodyPr/>
          <a:lstStyle/>
          <a:p>
            <a:fld id="{6F3806FF-9E51-4331-BB90-F49EFA1FA4FC}" type="slidenum">
              <a:rPr lang="fr-FR" smtClean="0"/>
              <a:t>3</a:t>
            </a:fld>
            <a:endParaRPr lang="fr-FR"/>
          </a:p>
        </p:txBody>
      </p:sp>
    </p:spTree>
    <p:extLst>
      <p:ext uri="{BB962C8B-B14F-4D97-AF65-F5344CB8AC3E}">
        <p14:creationId xmlns:p14="http://schemas.microsoft.com/office/powerpoint/2010/main" val="3346551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0409B-4881-F8A4-C547-D1E3321D5D34}"/>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45C43D0F-70BE-7E95-BA11-8E2841F2AD0B}"/>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625CDCE3-31A7-D55B-D024-213A09E1F02A}"/>
              </a:ext>
            </a:extLst>
          </p:cNvPr>
          <p:cNvSpPr>
            <a:spLocks noGrp="1"/>
          </p:cNvSpPr>
          <p:nvPr>
            <p:ph type="title"/>
          </p:nvPr>
        </p:nvSpPr>
        <p:spPr/>
        <p:txBody>
          <a:bodyPr/>
          <a:lstStyle/>
          <a:p>
            <a:r>
              <a:rPr lang="fr-FR" dirty="0" err="1"/>
              <a:t>Scalability</a:t>
            </a:r>
            <a:r>
              <a:rPr lang="fr-FR" dirty="0"/>
              <a:t>, </a:t>
            </a:r>
            <a:r>
              <a:rPr lang="fr-FR" dirty="0" err="1"/>
              <a:t>should</a:t>
            </a:r>
            <a:r>
              <a:rPr lang="fr-FR" dirty="0"/>
              <a:t> I care?</a:t>
            </a:r>
          </a:p>
        </p:txBody>
      </p:sp>
      <p:sp>
        <p:nvSpPr>
          <p:cNvPr id="3" name="Espace réservé du contenu 2">
            <a:extLst>
              <a:ext uri="{FF2B5EF4-FFF2-40B4-BE49-F238E27FC236}">
                <a16:creationId xmlns:a16="http://schemas.microsoft.com/office/drawing/2014/main" id="{0C2E5757-AE81-71AA-0550-9BB430C3C15D}"/>
              </a:ext>
            </a:extLst>
          </p:cNvPr>
          <p:cNvSpPr>
            <a:spLocks noGrp="1"/>
          </p:cNvSpPr>
          <p:nvPr>
            <p:ph idx="1"/>
          </p:nvPr>
        </p:nvSpPr>
        <p:spPr/>
        <p:txBody>
          <a:bodyPr>
            <a:normAutofit/>
          </a:bodyPr>
          <a:lstStyle/>
          <a:p>
            <a:r>
              <a:rPr lang="en-US" dirty="0"/>
              <a:t>Scalability refers to how well your code works on a larger scale</a:t>
            </a:r>
          </a:p>
          <a:p>
            <a:pPr lvl="1"/>
            <a:r>
              <a:rPr lang="en-US" dirty="0"/>
              <a:t>I.e.: going from a few hundred thousands rows to hundreds of millions</a:t>
            </a:r>
          </a:p>
          <a:p>
            <a:r>
              <a:rPr lang="en-US" dirty="0"/>
              <a:t>Most of the time: you should not care</a:t>
            </a:r>
          </a:p>
          <a:p>
            <a:pPr lvl="1"/>
            <a:r>
              <a:rPr lang="en-US" dirty="0"/>
              <a:t>Working on big data is rare: if it fits in your memory, this is small data</a:t>
            </a:r>
          </a:p>
          <a:p>
            <a:pPr lvl="1"/>
            <a:r>
              <a:rPr lang="en-US" dirty="0"/>
              <a:t>You may encounter situations where the data does not fit in your memory, but still fits on your hard drive, I call this “medium data”</a:t>
            </a:r>
          </a:p>
          <a:p>
            <a:r>
              <a:rPr lang="en-US" dirty="0"/>
              <a:t>Big data is the situation where the data does not even fit on your computer, but must be on servers</a:t>
            </a:r>
          </a:p>
          <a:p>
            <a:pPr lvl="1"/>
            <a:endParaRPr lang="en-US" dirty="0"/>
          </a:p>
        </p:txBody>
      </p:sp>
      <p:sp>
        <p:nvSpPr>
          <p:cNvPr id="4" name="Espace réservé du numéro de diapositive 3">
            <a:extLst>
              <a:ext uri="{FF2B5EF4-FFF2-40B4-BE49-F238E27FC236}">
                <a16:creationId xmlns:a16="http://schemas.microsoft.com/office/drawing/2014/main" id="{F0DF3DAB-E4D5-C245-B325-1E5D2F3F34D3}"/>
              </a:ext>
            </a:extLst>
          </p:cNvPr>
          <p:cNvSpPr>
            <a:spLocks noGrp="1"/>
          </p:cNvSpPr>
          <p:nvPr>
            <p:ph type="sldNum" sz="quarter" idx="12"/>
          </p:nvPr>
        </p:nvSpPr>
        <p:spPr/>
        <p:txBody>
          <a:bodyPr/>
          <a:lstStyle/>
          <a:p>
            <a:fld id="{6F3806FF-9E51-4331-BB90-F49EFA1FA4FC}" type="slidenum">
              <a:rPr lang="fr-FR" smtClean="0"/>
              <a:t>30</a:t>
            </a:fld>
            <a:endParaRPr lang="fr-FR"/>
          </a:p>
        </p:txBody>
      </p:sp>
    </p:spTree>
    <p:extLst>
      <p:ext uri="{BB962C8B-B14F-4D97-AF65-F5344CB8AC3E}">
        <p14:creationId xmlns:p14="http://schemas.microsoft.com/office/powerpoint/2010/main" val="1567917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3D7A2-090C-EBC6-52CE-EB0E30905F7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A8AFAF7-AA35-938B-3FA3-5B67097A19F7}"/>
              </a:ext>
            </a:extLst>
          </p:cNvPr>
          <p:cNvSpPr>
            <a:spLocks noGrp="1"/>
          </p:cNvSpPr>
          <p:nvPr>
            <p:ph type="title"/>
          </p:nvPr>
        </p:nvSpPr>
        <p:spPr/>
        <p:txBody>
          <a:bodyPr/>
          <a:lstStyle/>
          <a:p>
            <a:r>
              <a:rPr lang="fr-FR" dirty="0" err="1"/>
              <a:t>What</a:t>
            </a:r>
            <a:r>
              <a:rPr lang="fr-FR" dirty="0"/>
              <a:t> if </a:t>
            </a:r>
            <a:r>
              <a:rPr lang="fr-FR" dirty="0" err="1"/>
              <a:t>you</a:t>
            </a:r>
            <a:r>
              <a:rPr lang="fr-FR" dirty="0"/>
              <a:t> </a:t>
            </a:r>
            <a:r>
              <a:rPr lang="fr-FR" dirty="0" err="1"/>
              <a:t>work</a:t>
            </a:r>
            <a:r>
              <a:rPr lang="fr-FR" dirty="0"/>
              <a:t> on big data?</a:t>
            </a:r>
          </a:p>
        </p:txBody>
      </p:sp>
      <p:sp>
        <p:nvSpPr>
          <p:cNvPr id="3" name="Espace réservé du contenu 2">
            <a:extLst>
              <a:ext uri="{FF2B5EF4-FFF2-40B4-BE49-F238E27FC236}">
                <a16:creationId xmlns:a16="http://schemas.microsoft.com/office/drawing/2014/main" id="{17872C9D-3A02-01D2-EB45-70F5FB433300}"/>
              </a:ext>
            </a:extLst>
          </p:cNvPr>
          <p:cNvSpPr>
            <a:spLocks noGrp="1"/>
          </p:cNvSpPr>
          <p:nvPr>
            <p:ph idx="1"/>
          </p:nvPr>
        </p:nvSpPr>
        <p:spPr/>
        <p:txBody>
          <a:bodyPr>
            <a:normAutofit lnSpcReduction="10000"/>
          </a:bodyPr>
          <a:lstStyle/>
          <a:p>
            <a:r>
              <a:rPr lang="en-GB" dirty="0"/>
              <a:t>If you do work on big data, it is likely you will work in an environment that is already set up</a:t>
            </a:r>
          </a:p>
          <a:p>
            <a:pPr lvl="1"/>
            <a:r>
              <a:rPr lang="en-GB" dirty="0"/>
              <a:t>You might never need to worry about questions such as “what type of database should I be using to store my huge data?”</a:t>
            </a:r>
          </a:p>
          <a:p>
            <a:pPr lvl="1"/>
            <a:r>
              <a:rPr lang="en-GB" dirty="0"/>
              <a:t>This is a data engineer’s work</a:t>
            </a:r>
          </a:p>
          <a:p>
            <a:r>
              <a:rPr lang="en-GB" dirty="0"/>
              <a:t>Be aware of this environment in advance, you will need to plan your programming accordingly:</a:t>
            </a:r>
          </a:p>
          <a:p>
            <a:pPr lvl="1"/>
            <a:r>
              <a:rPr lang="en-GB" dirty="0"/>
              <a:t>Knowing the language of the database management system you will be using</a:t>
            </a:r>
          </a:p>
          <a:p>
            <a:pPr lvl="1"/>
            <a:r>
              <a:rPr lang="en-GB" dirty="0"/>
              <a:t>How to connecting to it, how to manage multiple threads…</a:t>
            </a:r>
          </a:p>
          <a:p>
            <a:pPr lvl="1"/>
            <a:r>
              <a:rPr lang="en-GB" dirty="0"/>
              <a:t>What are the correct packages and tools to use</a:t>
            </a:r>
          </a:p>
          <a:p>
            <a:pPr lvl="1"/>
            <a:endParaRPr lang="en-GB" dirty="0"/>
          </a:p>
        </p:txBody>
      </p:sp>
      <p:sp>
        <p:nvSpPr>
          <p:cNvPr id="4" name="Espace réservé du numéro de diapositive 3">
            <a:extLst>
              <a:ext uri="{FF2B5EF4-FFF2-40B4-BE49-F238E27FC236}">
                <a16:creationId xmlns:a16="http://schemas.microsoft.com/office/drawing/2014/main" id="{732E73C4-A782-219F-9A2F-44EB50C9BEC8}"/>
              </a:ext>
            </a:extLst>
          </p:cNvPr>
          <p:cNvSpPr>
            <a:spLocks noGrp="1"/>
          </p:cNvSpPr>
          <p:nvPr>
            <p:ph type="sldNum" sz="quarter" idx="12"/>
          </p:nvPr>
        </p:nvSpPr>
        <p:spPr/>
        <p:txBody>
          <a:bodyPr/>
          <a:lstStyle/>
          <a:p>
            <a:fld id="{6F3806FF-9E51-4331-BB90-F49EFA1FA4FC}" type="slidenum">
              <a:rPr lang="fr-FR" smtClean="0"/>
              <a:t>31</a:t>
            </a:fld>
            <a:endParaRPr lang="fr-FR"/>
          </a:p>
        </p:txBody>
      </p:sp>
      <p:pic>
        <p:nvPicPr>
          <p:cNvPr id="5" name="Picture 4" descr="A blue and black background&#10;&#10;Description automatically generated">
            <a:extLst>
              <a:ext uri="{FF2B5EF4-FFF2-40B4-BE49-F238E27FC236}">
                <a16:creationId xmlns:a16="http://schemas.microsoft.com/office/drawing/2014/main" id="{6EF838BF-DDE3-1700-4BC8-4EBBAF2F87B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Tree>
    <p:extLst>
      <p:ext uri="{BB962C8B-B14F-4D97-AF65-F5344CB8AC3E}">
        <p14:creationId xmlns:p14="http://schemas.microsoft.com/office/powerpoint/2010/main" val="3195252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E5B8C-7718-B626-25D2-0B737A812B4D}"/>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46F12CF1-7063-C266-27F4-D3E804608DC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7613A16F-BEDC-C408-E8B7-3DE4DC7924DB}"/>
              </a:ext>
            </a:extLst>
          </p:cNvPr>
          <p:cNvSpPr>
            <a:spLocks noGrp="1"/>
          </p:cNvSpPr>
          <p:nvPr>
            <p:ph type="title"/>
          </p:nvPr>
        </p:nvSpPr>
        <p:spPr>
          <a:xfrm>
            <a:off x="838199" y="365125"/>
            <a:ext cx="10803903" cy="1325563"/>
          </a:xfrm>
        </p:spPr>
        <p:txBody>
          <a:bodyPr/>
          <a:lstStyle/>
          <a:p>
            <a:r>
              <a:rPr lang="fr-FR" dirty="0" err="1"/>
              <a:t>Writing</a:t>
            </a:r>
            <a:r>
              <a:rPr lang="fr-FR" dirty="0"/>
              <a:t> </a:t>
            </a:r>
            <a:r>
              <a:rPr lang="fr-FR" dirty="0" err="1"/>
              <a:t>better</a:t>
            </a:r>
            <a:r>
              <a:rPr lang="fr-FR" dirty="0"/>
              <a:t> code</a:t>
            </a:r>
          </a:p>
        </p:txBody>
      </p:sp>
      <p:sp>
        <p:nvSpPr>
          <p:cNvPr id="3" name="Espace réservé du contenu 2">
            <a:extLst>
              <a:ext uri="{FF2B5EF4-FFF2-40B4-BE49-F238E27FC236}">
                <a16:creationId xmlns:a16="http://schemas.microsoft.com/office/drawing/2014/main" id="{F16F3223-E8D1-1FAF-84B1-A22899BFC020}"/>
              </a:ext>
            </a:extLst>
          </p:cNvPr>
          <p:cNvSpPr>
            <a:spLocks noGrp="1"/>
          </p:cNvSpPr>
          <p:nvPr>
            <p:ph idx="1"/>
          </p:nvPr>
        </p:nvSpPr>
        <p:spPr/>
        <p:txBody>
          <a:bodyPr/>
          <a:lstStyle/>
          <a:p>
            <a:r>
              <a:rPr lang="en-US" dirty="0"/>
              <a:t>Before thinking about scalability and performance, you should start following good programming practices</a:t>
            </a:r>
          </a:p>
          <a:p>
            <a:r>
              <a:rPr lang="en-US" dirty="0"/>
              <a:t>There are general books for this, a well-known one is </a:t>
            </a:r>
            <a:r>
              <a:rPr lang="fr-FR" dirty="0"/>
              <a:t>Clean Code: </a:t>
            </a:r>
            <a:r>
              <a:rPr lang="en-GB" dirty="0"/>
              <a:t>A Handbook of Agile Software Craftsmanship (there is good advice, just skip all the Java code in it)</a:t>
            </a:r>
          </a:p>
          <a:p>
            <a:r>
              <a:rPr lang="en-GB" dirty="0"/>
              <a:t>I’ll outline here a few main points</a:t>
            </a:r>
            <a:endParaRPr lang="fr-FR" dirty="0"/>
          </a:p>
          <a:p>
            <a:pPr lvl="1"/>
            <a:endParaRPr lang="fr-FR" dirty="0"/>
          </a:p>
        </p:txBody>
      </p:sp>
      <p:sp>
        <p:nvSpPr>
          <p:cNvPr id="4" name="Espace réservé du numéro de diapositive 3">
            <a:extLst>
              <a:ext uri="{FF2B5EF4-FFF2-40B4-BE49-F238E27FC236}">
                <a16:creationId xmlns:a16="http://schemas.microsoft.com/office/drawing/2014/main" id="{1754EF09-864F-1409-CC17-6F8ABE74B98D}"/>
              </a:ext>
            </a:extLst>
          </p:cNvPr>
          <p:cNvSpPr>
            <a:spLocks noGrp="1"/>
          </p:cNvSpPr>
          <p:nvPr>
            <p:ph type="sldNum" sz="quarter" idx="12"/>
          </p:nvPr>
        </p:nvSpPr>
        <p:spPr/>
        <p:txBody>
          <a:bodyPr/>
          <a:lstStyle/>
          <a:p>
            <a:fld id="{6F3806FF-9E51-4331-BB90-F49EFA1FA4FC}" type="slidenum">
              <a:rPr lang="fr-FR" smtClean="0"/>
              <a:t>32</a:t>
            </a:fld>
            <a:endParaRPr lang="fr-FR"/>
          </a:p>
        </p:txBody>
      </p:sp>
    </p:spTree>
    <p:extLst>
      <p:ext uri="{BB962C8B-B14F-4D97-AF65-F5344CB8AC3E}">
        <p14:creationId xmlns:p14="http://schemas.microsoft.com/office/powerpoint/2010/main" val="1787646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6C42-B82B-34A2-3708-7C9D8217665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7F33827-4E1C-5454-B0CE-7E89A58942F4}"/>
              </a:ext>
            </a:extLst>
          </p:cNvPr>
          <p:cNvSpPr>
            <a:spLocks noGrp="1"/>
          </p:cNvSpPr>
          <p:nvPr>
            <p:ph type="title"/>
          </p:nvPr>
        </p:nvSpPr>
        <p:spPr>
          <a:xfrm>
            <a:off x="838199" y="365125"/>
            <a:ext cx="10803903" cy="1325563"/>
          </a:xfrm>
        </p:spPr>
        <p:txBody>
          <a:bodyPr/>
          <a:lstStyle/>
          <a:p>
            <a:r>
              <a:rPr lang="fr-FR" dirty="0"/>
              <a:t>Code </a:t>
            </a:r>
            <a:r>
              <a:rPr lang="fr-FR" dirty="0" err="1"/>
              <a:t>readability</a:t>
            </a:r>
            <a:endParaRPr lang="fr-FR" dirty="0"/>
          </a:p>
        </p:txBody>
      </p:sp>
      <p:sp>
        <p:nvSpPr>
          <p:cNvPr id="4" name="Espace réservé du numéro de diapositive 3">
            <a:extLst>
              <a:ext uri="{FF2B5EF4-FFF2-40B4-BE49-F238E27FC236}">
                <a16:creationId xmlns:a16="http://schemas.microsoft.com/office/drawing/2014/main" id="{46F0B0BE-1CB0-9A16-F347-9B39072F28C8}"/>
              </a:ext>
            </a:extLst>
          </p:cNvPr>
          <p:cNvSpPr>
            <a:spLocks noGrp="1"/>
          </p:cNvSpPr>
          <p:nvPr>
            <p:ph type="sldNum" sz="quarter" idx="12"/>
          </p:nvPr>
        </p:nvSpPr>
        <p:spPr/>
        <p:txBody>
          <a:bodyPr/>
          <a:lstStyle/>
          <a:p>
            <a:fld id="{6F3806FF-9E51-4331-BB90-F49EFA1FA4FC}" type="slidenum">
              <a:rPr lang="fr-FR" smtClean="0"/>
              <a:t>33</a:t>
            </a:fld>
            <a:endParaRPr lang="fr-FR"/>
          </a:p>
        </p:txBody>
      </p:sp>
      <p:pic>
        <p:nvPicPr>
          <p:cNvPr id="5" name="Picture 4" descr="A blue and black background&#10;&#10;Description automatically generated">
            <a:extLst>
              <a:ext uri="{FF2B5EF4-FFF2-40B4-BE49-F238E27FC236}">
                <a16:creationId xmlns:a16="http://schemas.microsoft.com/office/drawing/2014/main" id="{3117BDD8-BA8F-1C14-FC16-6D2243B3F86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Espace réservé du contenu 2">
            <a:extLst>
              <a:ext uri="{FF2B5EF4-FFF2-40B4-BE49-F238E27FC236}">
                <a16:creationId xmlns:a16="http://schemas.microsoft.com/office/drawing/2014/main" id="{CF561F97-A61E-AC9C-A4E9-DEC3D3685939}"/>
              </a:ext>
            </a:extLst>
          </p:cNvPr>
          <p:cNvSpPr>
            <a:spLocks noGrp="1"/>
          </p:cNvSpPr>
          <p:nvPr>
            <p:ph idx="1"/>
          </p:nvPr>
        </p:nvSpPr>
        <p:spPr>
          <a:xfrm>
            <a:off x="838199" y="1825624"/>
            <a:ext cx="10515601" cy="4961541"/>
          </a:xfrm>
        </p:spPr>
        <p:txBody>
          <a:bodyPr/>
          <a:lstStyle/>
          <a:p>
            <a:r>
              <a:rPr lang="en-US" dirty="0"/>
              <a:t>For the </a:t>
            </a:r>
            <a:r>
              <a:rPr lang="en-US" dirty="0" err="1"/>
              <a:t>tidyverse</a:t>
            </a:r>
            <a:r>
              <a:rPr lang="en-US" dirty="0"/>
              <a:t>, there is a style guide on what your R code should look like: </a:t>
            </a:r>
            <a:r>
              <a:rPr lang="fr-FR" dirty="0">
                <a:hlinkClick r:id="rId4"/>
              </a:rPr>
              <a:t>https://style.tidyverse.org/</a:t>
            </a:r>
            <a:endParaRPr lang="fr-FR" dirty="0"/>
          </a:p>
          <a:p>
            <a:r>
              <a:rPr lang="en-US" dirty="0"/>
              <a:t>You should also install what is called a linter</a:t>
            </a:r>
          </a:p>
          <a:p>
            <a:pPr lvl="1"/>
            <a:r>
              <a:rPr lang="en-US" dirty="0"/>
              <a:t>It will show you syntax errors and stylistic issues</a:t>
            </a:r>
          </a:p>
          <a:p>
            <a:pPr lvl="1"/>
            <a:r>
              <a:rPr lang="en-US" dirty="0"/>
              <a:t>On R, it’s </a:t>
            </a:r>
            <a:r>
              <a:rPr lang="en-GB" dirty="0" err="1">
                <a:hlinkClick r:id="rId5"/>
              </a:rPr>
              <a:t>lintr</a:t>
            </a:r>
            <a:r>
              <a:rPr lang="en-GB" dirty="0"/>
              <a:t> (but </a:t>
            </a:r>
            <a:r>
              <a:rPr lang="en-GB" dirty="0" err="1"/>
              <a:t>Rstudio</a:t>
            </a:r>
            <a:r>
              <a:rPr lang="en-GB" dirty="0"/>
              <a:t> is bad at this. </a:t>
            </a:r>
            <a:r>
              <a:rPr lang="en-GB" dirty="0" err="1"/>
              <a:t>VSCode</a:t>
            </a:r>
            <a:r>
              <a:rPr lang="en-GB" dirty="0"/>
              <a:t> offers real-time linting)</a:t>
            </a:r>
          </a:p>
          <a:p>
            <a:r>
              <a:rPr lang="en-US" dirty="0"/>
              <a:t>It does not make your code run any faster</a:t>
            </a:r>
          </a:p>
          <a:p>
            <a:pPr lvl="1"/>
            <a:r>
              <a:rPr lang="en-US" dirty="0"/>
              <a:t>However, it will be easier to read, especially if someone else reuses your code (and this will happen: you will reuse codes from previous colleagues and give codes to new ones, or reuse some code that you did months ago)</a:t>
            </a:r>
          </a:p>
        </p:txBody>
      </p:sp>
    </p:spTree>
    <p:extLst>
      <p:ext uri="{BB962C8B-B14F-4D97-AF65-F5344CB8AC3E}">
        <p14:creationId xmlns:p14="http://schemas.microsoft.com/office/powerpoint/2010/main" val="1155534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86F7C-8D60-F764-3C2D-C4DAD272B83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1AA9646-83D1-31E2-C336-DF466EEF76EB}"/>
              </a:ext>
            </a:extLst>
          </p:cNvPr>
          <p:cNvSpPr>
            <a:spLocks noGrp="1"/>
          </p:cNvSpPr>
          <p:nvPr>
            <p:ph type="title"/>
          </p:nvPr>
        </p:nvSpPr>
        <p:spPr>
          <a:xfrm>
            <a:off x="838199" y="365125"/>
            <a:ext cx="10803903" cy="1325563"/>
          </a:xfrm>
        </p:spPr>
        <p:txBody>
          <a:bodyPr/>
          <a:lstStyle/>
          <a:p>
            <a:r>
              <a:rPr lang="fr-FR" dirty="0" err="1"/>
              <a:t>Linting</a:t>
            </a:r>
            <a:r>
              <a:rPr lang="fr-FR" dirty="0"/>
              <a:t> </a:t>
            </a:r>
            <a:r>
              <a:rPr lang="fr-FR" dirty="0" err="1"/>
              <a:t>example</a:t>
            </a:r>
            <a:r>
              <a:rPr lang="fr-FR" dirty="0"/>
              <a:t> (on </a:t>
            </a:r>
            <a:r>
              <a:rPr lang="fr-FR" dirty="0" err="1"/>
              <a:t>VSCode</a:t>
            </a:r>
            <a:r>
              <a:rPr lang="fr-FR" dirty="0"/>
              <a:t>)</a:t>
            </a:r>
          </a:p>
        </p:txBody>
      </p:sp>
      <p:sp>
        <p:nvSpPr>
          <p:cNvPr id="4" name="Espace réservé du numéro de diapositive 3">
            <a:extLst>
              <a:ext uri="{FF2B5EF4-FFF2-40B4-BE49-F238E27FC236}">
                <a16:creationId xmlns:a16="http://schemas.microsoft.com/office/drawing/2014/main" id="{C1131248-D501-6435-412F-6475DC1D3306}"/>
              </a:ext>
            </a:extLst>
          </p:cNvPr>
          <p:cNvSpPr>
            <a:spLocks noGrp="1"/>
          </p:cNvSpPr>
          <p:nvPr>
            <p:ph type="sldNum" sz="quarter" idx="12"/>
          </p:nvPr>
        </p:nvSpPr>
        <p:spPr/>
        <p:txBody>
          <a:bodyPr/>
          <a:lstStyle/>
          <a:p>
            <a:fld id="{6F3806FF-9E51-4331-BB90-F49EFA1FA4FC}" type="slidenum">
              <a:rPr lang="fr-FR" smtClean="0"/>
              <a:t>34</a:t>
            </a:fld>
            <a:endParaRPr lang="fr-FR"/>
          </a:p>
        </p:txBody>
      </p:sp>
      <p:pic>
        <p:nvPicPr>
          <p:cNvPr id="5" name="Picture 4" descr="A blue and black background&#10;&#10;Description automatically generated">
            <a:extLst>
              <a:ext uri="{FF2B5EF4-FFF2-40B4-BE49-F238E27FC236}">
                <a16:creationId xmlns:a16="http://schemas.microsoft.com/office/drawing/2014/main" id="{4F950357-8232-0661-DEBB-BAA9136A977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3C2FE3F7-AD20-C5F7-A7BB-897ACB2E84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48" y="1552683"/>
            <a:ext cx="7462316" cy="4536890"/>
          </a:xfrm>
          <a:prstGeom prst="rect">
            <a:avLst/>
          </a:prstGeom>
        </p:spPr>
      </p:pic>
      <p:sp>
        <p:nvSpPr>
          <p:cNvPr id="10" name="Espace réservé du contenu 2">
            <a:extLst>
              <a:ext uri="{FF2B5EF4-FFF2-40B4-BE49-F238E27FC236}">
                <a16:creationId xmlns:a16="http://schemas.microsoft.com/office/drawing/2014/main" id="{000C91BF-36CD-1262-CFE2-EA7A41C25F09}"/>
              </a:ext>
            </a:extLst>
          </p:cNvPr>
          <p:cNvSpPr>
            <a:spLocks noGrp="1"/>
          </p:cNvSpPr>
          <p:nvPr>
            <p:ph idx="1"/>
          </p:nvPr>
        </p:nvSpPr>
        <p:spPr>
          <a:xfrm>
            <a:off x="8298873" y="1825624"/>
            <a:ext cx="3657600" cy="4263949"/>
          </a:xfrm>
        </p:spPr>
        <p:txBody>
          <a:bodyPr>
            <a:normAutofit/>
          </a:bodyPr>
          <a:lstStyle/>
          <a:p>
            <a:r>
              <a:rPr lang="fr-FR" dirty="0"/>
              <a:t>A linter </a:t>
            </a:r>
            <a:r>
              <a:rPr lang="fr-FR" dirty="0" err="1"/>
              <a:t>will</a:t>
            </a:r>
            <a:r>
              <a:rPr lang="fr-FR" dirty="0"/>
              <a:t> highlight possible </a:t>
            </a:r>
            <a:r>
              <a:rPr lang="fr-FR" dirty="0" err="1"/>
              <a:t>stylistic</a:t>
            </a:r>
            <a:r>
              <a:rPr lang="fr-FR" dirty="0"/>
              <a:t> or </a:t>
            </a:r>
            <a:r>
              <a:rPr lang="fr-FR" dirty="0" err="1"/>
              <a:t>syntax</a:t>
            </a:r>
            <a:r>
              <a:rPr lang="fr-FR" dirty="0"/>
              <a:t> issues in </a:t>
            </a:r>
            <a:r>
              <a:rPr lang="fr-FR" dirty="0" err="1"/>
              <a:t>your</a:t>
            </a:r>
            <a:r>
              <a:rPr lang="fr-FR" dirty="0"/>
              <a:t> code</a:t>
            </a:r>
          </a:p>
          <a:p>
            <a:r>
              <a:rPr lang="fr-FR" dirty="0"/>
              <a:t>It can </a:t>
            </a:r>
            <a:r>
              <a:rPr lang="fr-FR" dirty="0" err="1"/>
              <a:t>get</a:t>
            </a:r>
            <a:r>
              <a:rPr lang="fr-FR" dirty="0"/>
              <a:t> </a:t>
            </a:r>
            <a:r>
              <a:rPr lang="fr-FR" dirty="0" err="1"/>
              <a:t>annoying</a:t>
            </a:r>
            <a:r>
              <a:rPr lang="fr-FR" dirty="0"/>
              <a:t> </a:t>
            </a:r>
            <a:r>
              <a:rPr lang="fr-FR" dirty="0" err="1"/>
              <a:t>after</a:t>
            </a:r>
            <a:r>
              <a:rPr lang="fr-FR" dirty="0"/>
              <a:t> a </a:t>
            </a:r>
            <a:r>
              <a:rPr lang="fr-FR" dirty="0" err="1"/>
              <a:t>while</a:t>
            </a:r>
            <a:endParaRPr lang="fr-FR" dirty="0"/>
          </a:p>
          <a:p>
            <a:pPr lvl="1"/>
            <a:r>
              <a:rPr lang="fr-FR" dirty="0"/>
              <a:t>Linter </a:t>
            </a:r>
            <a:r>
              <a:rPr lang="fr-FR" dirty="0" err="1"/>
              <a:t>rules</a:t>
            </a:r>
            <a:r>
              <a:rPr lang="fr-FR" dirty="0"/>
              <a:t> are customisable</a:t>
            </a:r>
          </a:p>
          <a:p>
            <a:pPr lvl="1"/>
            <a:r>
              <a:rPr lang="fr-FR" dirty="0" err="1"/>
              <a:t>Keep</a:t>
            </a:r>
            <a:r>
              <a:rPr lang="fr-FR" dirty="0"/>
              <a:t> in </a:t>
            </a:r>
            <a:r>
              <a:rPr lang="fr-FR" dirty="0" err="1"/>
              <a:t>mind</a:t>
            </a:r>
            <a:r>
              <a:rPr lang="fr-FR" dirty="0"/>
              <a:t>: </a:t>
            </a:r>
            <a:r>
              <a:rPr lang="fr-FR" dirty="0" err="1"/>
              <a:t>it</a:t>
            </a:r>
            <a:r>
              <a:rPr lang="fr-FR" dirty="0"/>
              <a:t> </a:t>
            </a:r>
            <a:r>
              <a:rPr lang="fr-FR" dirty="0" err="1"/>
              <a:t>is</a:t>
            </a:r>
            <a:r>
              <a:rPr lang="fr-FR" dirty="0"/>
              <a:t> </a:t>
            </a:r>
            <a:r>
              <a:rPr lang="fr-FR" dirty="0" err="1"/>
              <a:t>just</a:t>
            </a:r>
            <a:r>
              <a:rPr lang="fr-FR" dirty="0"/>
              <a:t> a guide</a:t>
            </a:r>
            <a:endParaRPr lang="en-US" dirty="0"/>
          </a:p>
        </p:txBody>
      </p:sp>
    </p:spTree>
    <p:extLst>
      <p:ext uri="{BB962C8B-B14F-4D97-AF65-F5344CB8AC3E}">
        <p14:creationId xmlns:p14="http://schemas.microsoft.com/office/powerpoint/2010/main" val="3252616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FA0C-9F7B-3476-227D-C95F08E0B34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23B9B2E-0728-F196-FC68-95FCBCD09761}"/>
              </a:ext>
            </a:extLst>
          </p:cNvPr>
          <p:cNvSpPr>
            <a:spLocks noGrp="1"/>
          </p:cNvSpPr>
          <p:nvPr>
            <p:ph type="title"/>
          </p:nvPr>
        </p:nvSpPr>
        <p:spPr>
          <a:xfrm>
            <a:off x="838199" y="365125"/>
            <a:ext cx="10803903" cy="1325563"/>
          </a:xfrm>
        </p:spPr>
        <p:txBody>
          <a:bodyPr/>
          <a:lstStyle/>
          <a:p>
            <a:r>
              <a:rPr lang="fr-FR" dirty="0"/>
              <a:t>Code </a:t>
            </a:r>
            <a:r>
              <a:rPr lang="fr-FR" dirty="0" err="1"/>
              <a:t>readability</a:t>
            </a:r>
            <a:endParaRPr lang="fr-FR" dirty="0"/>
          </a:p>
        </p:txBody>
      </p:sp>
      <p:sp>
        <p:nvSpPr>
          <p:cNvPr id="4" name="Espace réservé du numéro de diapositive 3">
            <a:extLst>
              <a:ext uri="{FF2B5EF4-FFF2-40B4-BE49-F238E27FC236}">
                <a16:creationId xmlns:a16="http://schemas.microsoft.com/office/drawing/2014/main" id="{628E7DCA-E90E-08C2-582F-E95CC23288C9}"/>
              </a:ext>
            </a:extLst>
          </p:cNvPr>
          <p:cNvSpPr>
            <a:spLocks noGrp="1"/>
          </p:cNvSpPr>
          <p:nvPr>
            <p:ph type="sldNum" sz="quarter" idx="12"/>
          </p:nvPr>
        </p:nvSpPr>
        <p:spPr/>
        <p:txBody>
          <a:bodyPr/>
          <a:lstStyle/>
          <a:p>
            <a:fld id="{6F3806FF-9E51-4331-BB90-F49EFA1FA4FC}" type="slidenum">
              <a:rPr lang="fr-FR" smtClean="0"/>
              <a:t>35</a:t>
            </a:fld>
            <a:endParaRPr lang="fr-FR"/>
          </a:p>
        </p:txBody>
      </p:sp>
      <p:pic>
        <p:nvPicPr>
          <p:cNvPr id="5" name="Picture 4" descr="A blue and black background&#10;&#10;Description automatically generated">
            <a:extLst>
              <a:ext uri="{FF2B5EF4-FFF2-40B4-BE49-F238E27FC236}">
                <a16:creationId xmlns:a16="http://schemas.microsoft.com/office/drawing/2014/main" id="{7A87312E-2FA8-0799-73DE-B2169110462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8" name="Picture 7">
            <a:extLst>
              <a:ext uri="{FF2B5EF4-FFF2-40B4-BE49-F238E27FC236}">
                <a16:creationId xmlns:a16="http://schemas.microsoft.com/office/drawing/2014/main" id="{1CFF7217-D969-015C-BF23-2D30333F5772}"/>
              </a:ext>
            </a:extLst>
          </p:cNvPr>
          <p:cNvPicPr>
            <a:picLocks noChangeAspect="1"/>
          </p:cNvPicPr>
          <p:nvPr/>
        </p:nvPicPr>
        <p:blipFill>
          <a:blip r:embed="rId4"/>
          <a:stretch>
            <a:fillRect/>
          </a:stretch>
        </p:blipFill>
        <p:spPr>
          <a:xfrm>
            <a:off x="990720" y="1532586"/>
            <a:ext cx="3352681" cy="5036310"/>
          </a:xfrm>
          <a:prstGeom prst="rect">
            <a:avLst/>
          </a:prstGeom>
        </p:spPr>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BAD4F57E-5BB3-9193-099B-778BFB558489}"/>
                  </a:ext>
                </a:extLst>
              </p14:cNvPr>
              <p14:cNvContentPartPr/>
              <p14:nvPr/>
            </p14:nvContentPartPr>
            <p14:xfrm>
              <a:off x="7622219" y="2428971"/>
              <a:ext cx="360" cy="360"/>
            </p14:xfrm>
          </p:contentPart>
        </mc:Choice>
        <mc:Fallback xmlns="">
          <p:pic>
            <p:nvPicPr>
              <p:cNvPr id="13" name="Ink 12">
                <a:extLst>
                  <a:ext uri="{FF2B5EF4-FFF2-40B4-BE49-F238E27FC236}">
                    <a16:creationId xmlns:a16="http://schemas.microsoft.com/office/drawing/2014/main" id="{BAD4F57E-5BB3-9193-099B-778BFB558489}"/>
                  </a:ext>
                </a:extLst>
              </p:cNvPr>
              <p:cNvPicPr/>
              <p:nvPr/>
            </p:nvPicPr>
            <p:blipFill>
              <a:blip r:embed="rId6"/>
              <a:stretch>
                <a:fillRect/>
              </a:stretch>
            </p:blipFill>
            <p:spPr>
              <a:xfrm>
                <a:off x="7616099" y="242285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2" name="Ink 111">
                <a:extLst>
                  <a:ext uri="{FF2B5EF4-FFF2-40B4-BE49-F238E27FC236}">
                    <a16:creationId xmlns:a16="http://schemas.microsoft.com/office/drawing/2014/main" id="{433C4CB7-4CFA-7679-B6A1-40E5A2FE0B60}"/>
                  </a:ext>
                </a:extLst>
              </p14:cNvPr>
              <p14:cNvContentPartPr/>
              <p14:nvPr/>
            </p14:nvContentPartPr>
            <p14:xfrm>
              <a:off x="1203779" y="4990371"/>
              <a:ext cx="245160" cy="156240"/>
            </p14:xfrm>
          </p:contentPart>
        </mc:Choice>
        <mc:Fallback xmlns="">
          <p:pic>
            <p:nvPicPr>
              <p:cNvPr id="112" name="Ink 111">
                <a:extLst>
                  <a:ext uri="{FF2B5EF4-FFF2-40B4-BE49-F238E27FC236}">
                    <a16:creationId xmlns:a16="http://schemas.microsoft.com/office/drawing/2014/main" id="{433C4CB7-4CFA-7679-B6A1-40E5A2FE0B60}"/>
                  </a:ext>
                </a:extLst>
              </p:cNvPr>
              <p:cNvPicPr/>
              <p:nvPr/>
            </p:nvPicPr>
            <p:blipFill>
              <a:blip r:embed="rId8"/>
              <a:stretch>
                <a:fillRect/>
              </a:stretch>
            </p:blipFill>
            <p:spPr>
              <a:xfrm>
                <a:off x="1197659" y="4984251"/>
                <a:ext cx="257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8" name="Ink 157">
                <a:extLst>
                  <a:ext uri="{FF2B5EF4-FFF2-40B4-BE49-F238E27FC236}">
                    <a16:creationId xmlns:a16="http://schemas.microsoft.com/office/drawing/2014/main" id="{1A6C5606-31DB-4347-8871-AC3F479059AF}"/>
                  </a:ext>
                </a:extLst>
              </p14:cNvPr>
              <p14:cNvContentPartPr/>
              <p14:nvPr/>
            </p14:nvContentPartPr>
            <p14:xfrm>
              <a:off x="1801379" y="5196291"/>
              <a:ext cx="254160" cy="1104120"/>
            </p14:xfrm>
          </p:contentPart>
        </mc:Choice>
        <mc:Fallback xmlns="">
          <p:pic>
            <p:nvPicPr>
              <p:cNvPr id="158" name="Ink 157">
                <a:extLst>
                  <a:ext uri="{FF2B5EF4-FFF2-40B4-BE49-F238E27FC236}">
                    <a16:creationId xmlns:a16="http://schemas.microsoft.com/office/drawing/2014/main" id="{1A6C5606-31DB-4347-8871-AC3F479059AF}"/>
                  </a:ext>
                </a:extLst>
              </p:cNvPr>
              <p:cNvPicPr/>
              <p:nvPr/>
            </p:nvPicPr>
            <p:blipFill>
              <a:blip r:embed="rId10"/>
              <a:stretch>
                <a:fillRect/>
              </a:stretch>
            </p:blipFill>
            <p:spPr>
              <a:xfrm>
                <a:off x="1795259" y="5190171"/>
                <a:ext cx="266400" cy="1116360"/>
              </a:xfrm>
              <a:prstGeom prst="rect">
                <a:avLst/>
              </a:prstGeom>
            </p:spPr>
          </p:pic>
        </mc:Fallback>
      </mc:AlternateContent>
      <p:grpSp>
        <p:nvGrpSpPr>
          <p:cNvPr id="182" name="Group 181">
            <a:extLst>
              <a:ext uri="{FF2B5EF4-FFF2-40B4-BE49-F238E27FC236}">
                <a16:creationId xmlns:a16="http://schemas.microsoft.com/office/drawing/2014/main" id="{523B35F3-8BAE-7EA7-2C12-91C2B02DBDCD}"/>
              </a:ext>
            </a:extLst>
          </p:cNvPr>
          <p:cNvGrpSpPr/>
          <p:nvPr/>
        </p:nvGrpSpPr>
        <p:grpSpPr>
          <a:xfrm>
            <a:off x="795539" y="3058251"/>
            <a:ext cx="4833720" cy="3213720"/>
            <a:chOff x="795539" y="3058251"/>
            <a:chExt cx="4833720" cy="3213720"/>
          </a:xfrm>
        </p:grpSpPr>
        <mc:AlternateContent xmlns:mc="http://schemas.openxmlformats.org/markup-compatibility/2006" xmlns:p14="http://schemas.microsoft.com/office/powerpoint/2010/main">
          <mc:Choice Requires="p14">
            <p:contentPart p14:bwMode="auto" r:id="rId11">
              <p14:nvContentPartPr>
                <p14:cNvPr id="114" name="Ink 113">
                  <a:extLst>
                    <a:ext uri="{FF2B5EF4-FFF2-40B4-BE49-F238E27FC236}">
                      <a16:creationId xmlns:a16="http://schemas.microsoft.com/office/drawing/2014/main" id="{A86964B6-80C1-F02D-C6C9-C46CDB6B59B4}"/>
                    </a:ext>
                  </a:extLst>
                </p14:cNvPr>
                <p14:cNvContentPartPr/>
                <p14:nvPr/>
              </p14:nvContentPartPr>
              <p14:xfrm>
                <a:off x="3060659" y="3058251"/>
                <a:ext cx="1082160" cy="1807920"/>
              </p14:xfrm>
            </p:contentPart>
          </mc:Choice>
          <mc:Fallback xmlns="">
            <p:pic>
              <p:nvPicPr>
                <p:cNvPr id="114" name="Ink 113">
                  <a:extLst>
                    <a:ext uri="{FF2B5EF4-FFF2-40B4-BE49-F238E27FC236}">
                      <a16:creationId xmlns:a16="http://schemas.microsoft.com/office/drawing/2014/main" id="{A86964B6-80C1-F02D-C6C9-C46CDB6B59B4}"/>
                    </a:ext>
                  </a:extLst>
                </p:cNvPr>
                <p:cNvPicPr/>
                <p:nvPr/>
              </p:nvPicPr>
              <p:blipFill>
                <a:blip r:embed="rId12"/>
                <a:stretch>
                  <a:fillRect/>
                </a:stretch>
              </p:blipFill>
              <p:spPr>
                <a:xfrm>
                  <a:off x="3054539" y="3052131"/>
                  <a:ext cx="1094400" cy="1820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6" name="Ink 115">
                  <a:extLst>
                    <a:ext uri="{FF2B5EF4-FFF2-40B4-BE49-F238E27FC236}">
                      <a16:creationId xmlns:a16="http://schemas.microsoft.com/office/drawing/2014/main" id="{DA3B7AD7-261C-3480-B09F-D945685536A1}"/>
                    </a:ext>
                  </a:extLst>
                </p14:cNvPr>
                <p14:cNvContentPartPr/>
                <p14:nvPr/>
              </p14:nvContentPartPr>
              <p14:xfrm>
                <a:off x="3021059" y="4719651"/>
                <a:ext cx="270720" cy="196560"/>
              </p14:xfrm>
            </p:contentPart>
          </mc:Choice>
          <mc:Fallback xmlns="">
            <p:pic>
              <p:nvPicPr>
                <p:cNvPr id="116" name="Ink 115">
                  <a:extLst>
                    <a:ext uri="{FF2B5EF4-FFF2-40B4-BE49-F238E27FC236}">
                      <a16:creationId xmlns:a16="http://schemas.microsoft.com/office/drawing/2014/main" id="{DA3B7AD7-261C-3480-B09F-D945685536A1}"/>
                    </a:ext>
                  </a:extLst>
                </p:cNvPr>
                <p:cNvPicPr/>
                <p:nvPr/>
              </p:nvPicPr>
              <p:blipFill>
                <a:blip r:embed="rId14"/>
                <a:stretch>
                  <a:fillRect/>
                </a:stretch>
              </p:blipFill>
              <p:spPr>
                <a:xfrm>
                  <a:off x="3014939" y="4713531"/>
                  <a:ext cx="282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3" name="Ink 92">
                  <a:extLst>
                    <a:ext uri="{FF2B5EF4-FFF2-40B4-BE49-F238E27FC236}">
                      <a16:creationId xmlns:a16="http://schemas.microsoft.com/office/drawing/2014/main" id="{0E43A27D-7A64-2032-C25D-F0830958C3BA}"/>
                    </a:ext>
                  </a:extLst>
                </p14:cNvPr>
                <p14:cNvContentPartPr/>
                <p14:nvPr/>
              </p14:nvContentPartPr>
              <p14:xfrm>
                <a:off x="912423" y="4541631"/>
                <a:ext cx="474840" cy="325440"/>
              </p14:xfrm>
            </p:contentPart>
          </mc:Choice>
          <mc:Fallback xmlns="">
            <p:pic>
              <p:nvPicPr>
                <p:cNvPr id="93" name="Ink 92">
                  <a:extLst>
                    <a:ext uri="{FF2B5EF4-FFF2-40B4-BE49-F238E27FC236}">
                      <a16:creationId xmlns:a16="http://schemas.microsoft.com/office/drawing/2014/main" id="{0E43A27D-7A64-2032-C25D-F0830958C3BA}"/>
                    </a:ext>
                  </a:extLst>
                </p:cNvPr>
                <p:cNvPicPr/>
                <p:nvPr/>
              </p:nvPicPr>
              <p:blipFill>
                <a:blip r:embed="rId16"/>
                <a:stretch>
                  <a:fillRect/>
                </a:stretch>
              </p:blipFill>
              <p:spPr>
                <a:xfrm>
                  <a:off x="906303" y="4535511"/>
                  <a:ext cx="4870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5" name="Ink 94">
                  <a:extLst>
                    <a:ext uri="{FF2B5EF4-FFF2-40B4-BE49-F238E27FC236}">
                      <a16:creationId xmlns:a16="http://schemas.microsoft.com/office/drawing/2014/main" id="{B122304C-BCDB-B94D-096C-4B20008920B3}"/>
                    </a:ext>
                  </a:extLst>
                </p14:cNvPr>
                <p14:cNvContentPartPr/>
                <p14:nvPr/>
              </p14:nvContentPartPr>
              <p14:xfrm>
                <a:off x="1102143" y="4759431"/>
                <a:ext cx="381600" cy="162360"/>
              </p14:xfrm>
            </p:contentPart>
          </mc:Choice>
          <mc:Fallback xmlns="">
            <p:pic>
              <p:nvPicPr>
                <p:cNvPr id="95" name="Ink 94">
                  <a:extLst>
                    <a:ext uri="{FF2B5EF4-FFF2-40B4-BE49-F238E27FC236}">
                      <a16:creationId xmlns:a16="http://schemas.microsoft.com/office/drawing/2014/main" id="{B122304C-BCDB-B94D-096C-4B20008920B3}"/>
                    </a:ext>
                  </a:extLst>
                </p:cNvPr>
                <p:cNvPicPr/>
                <p:nvPr/>
              </p:nvPicPr>
              <p:blipFill>
                <a:blip r:embed="rId18"/>
                <a:stretch>
                  <a:fillRect/>
                </a:stretch>
              </p:blipFill>
              <p:spPr>
                <a:xfrm>
                  <a:off x="1096023" y="4753311"/>
                  <a:ext cx="393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6" name="Ink 95">
                  <a:extLst>
                    <a:ext uri="{FF2B5EF4-FFF2-40B4-BE49-F238E27FC236}">
                      <a16:creationId xmlns:a16="http://schemas.microsoft.com/office/drawing/2014/main" id="{0523F429-2C8A-544E-B637-5704E81AEA69}"/>
                    </a:ext>
                  </a:extLst>
                </p14:cNvPr>
                <p14:cNvContentPartPr/>
                <p14:nvPr/>
              </p14:nvContentPartPr>
              <p14:xfrm>
                <a:off x="795539" y="5044011"/>
                <a:ext cx="660960" cy="121320"/>
              </p14:xfrm>
            </p:contentPart>
          </mc:Choice>
          <mc:Fallback xmlns="">
            <p:pic>
              <p:nvPicPr>
                <p:cNvPr id="96" name="Ink 95">
                  <a:extLst>
                    <a:ext uri="{FF2B5EF4-FFF2-40B4-BE49-F238E27FC236}">
                      <a16:creationId xmlns:a16="http://schemas.microsoft.com/office/drawing/2014/main" id="{0523F429-2C8A-544E-B637-5704E81AEA69}"/>
                    </a:ext>
                  </a:extLst>
                </p:cNvPr>
                <p:cNvPicPr/>
                <p:nvPr/>
              </p:nvPicPr>
              <p:blipFill>
                <a:blip r:embed="rId20"/>
                <a:stretch>
                  <a:fillRect/>
                </a:stretch>
              </p:blipFill>
              <p:spPr>
                <a:xfrm>
                  <a:off x="789419" y="5037891"/>
                  <a:ext cx="673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8" name="Ink 117">
                  <a:extLst>
                    <a:ext uri="{FF2B5EF4-FFF2-40B4-BE49-F238E27FC236}">
                      <a16:creationId xmlns:a16="http://schemas.microsoft.com/office/drawing/2014/main" id="{8898201A-8C9E-C5B7-E06B-0141FCD4E648}"/>
                    </a:ext>
                  </a:extLst>
                </p14:cNvPr>
                <p14:cNvContentPartPr/>
                <p14:nvPr/>
              </p14:nvContentPartPr>
              <p14:xfrm>
                <a:off x="1797772" y="3245368"/>
                <a:ext cx="482040" cy="1499400"/>
              </p14:xfrm>
            </p:contentPart>
          </mc:Choice>
          <mc:Fallback xmlns="">
            <p:pic>
              <p:nvPicPr>
                <p:cNvPr id="118" name="Ink 117">
                  <a:extLst>
                    <a:ext uri="{FF2B5EF4-FFF2-40B4-BE49-F238E27FC236}">
                      <a16:creationId xmlns:a16="http://schemas.microsoft.com/office/drawing/2014/main" id="{8898201A-8C9E-C5B7-E06B-0141FCD4E648}"/>
                    </a:ext>
                  </a:extLst>
                </p:cNvPr>
                <p:cNvPicPr/>
                <p:nvPr/>
              </p:nvPicPr>
              <p:blipFill>
                <a:blip r:embed="rId22"/>
                <a:stretch>
                  <a:fillRect/>
                </a:stretch>
              </p:blipFill>
              <p:spPr>
                <a:xfrm>
                  <a:off x="1791652" y="3239248"/>
                  <a:ext cx="494280" cy="1511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9" name="Ink 118">
                  <a:extLst>
                    <a:ext uri="{FF2B5EF4-FFF2-40B4-BE49-F238E27FC236}">
                      <a16:creationId xmlns:a16="http://schemas.microsoft.com/office/drawing/2014/main" id="{F19F877C-4077-0C46-317C-3BA3AB94B301}"/>
                    </a:ext>
                  </a:extLst>
                </p14:cNvPr>
                <p14:cNvContentPartPr/>
                <p14:nvPr/>
              </p14:nvContentPartPr>
              <p14:xfrm>
                <a:off x="2103052" y="4475128"/>
                <a:ext cx="256680" cy="416880"/>
              </p14:xfrm>
            </p:contentPart>
          </mc:Choice>
          <mc:Fallback xmlns="">
            <p:pic>
              <p:nvPicPr>
                <p:cNvPr id="119" name="Ink 118">
                  <a:extLst>
                    <a:ext uri="{FF2B5EF4-FFF2-40B4-BE49-F238E27FC236}">
                      <a16:creationId xmlns:a16="http://schemas.microsoft.com/office/drawing/2014/main" id="{F19F877C-4077-0C46-317C-3BA3AB94B301}"/>
                    </a:ext>
                  </a:extLst>
                </p:cNvPr>
                <p:cNvPicPr/>
                <p:nvPr/>
              </p:nvPicPr>
              <p:blipFill>
                <a:blip r:embed="rId24"/>
                <a:stretch>
                  <a:fillRect/>
                </a:stretch>
              </p:blipFill>
              <p:spPr>
                <a:xfrm>
                  <a:off x="2096932" y="4469008"/>
                  <a:ext cx="2689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1" name="Ink 120">
                  <a:extLst>
                    <a:ext uri="{FF2B5EF4-FFF2-40B4-BE49-F238E27FC236}">
                      <a16:creationId xmlns:a16="http://schemas.microsoft.com/office/drawing/2014/main" id="{C5E68BD6-96F8-3E5A-6B13-59D7E4A5D6BC}"/>
                    </a:ext>
                  </a:extLst>
                </p14:cNvPr>
                <p14:cNvContentPartPr/>
                <p14:nvPr/>
              </p14:nvContentPartPr>
              <p14:xfrm>
                <a:off x="2696339" y="3120171"/>
                <a:ext cx="480960" cy="1589760"/>
              </p14:xfrm>
            </p:contentPart>
          </mc:Choice>
          <mc:Fallback xmlns="">
            <p:pic>
              <p:nvPicPr>
                <p:cNvPr id="121" name="Ink 120">
                  <a:extLst>
                    <a:ext uri="{FF2B5EF4-FFF2-40B4-BE49-F238E27FC236}">
                      <a16:creationId xmlns:a16="http://schemas.microsoft.com/office/drawing/2014/main" id="{C5E68BD6-96F8-3E5A-6B13-59D7E4A5D6BC}"/>
                    </a:ext>
                  </a:extLst>
                </p:cNvPr>
                <p:cNvPicPr/>
                <p:nvPr/>
              </p:nvPicPr>
              <p:blipFill>
                <a:blip r:embed="rId26"/>
                <a:stretch>
                  <a:fillRect/>
                </a:stretch>
              </p:blipFill>
              <p:spPr>
                <a:xfrm>
                  <a:off x="2690219" y="3114051"/>
                  <a:ext cx="493200" cy="160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2" name="Ink 121">
                  <a:extLst>
                    <a:ext uri="{FF2B5EF4-FFF2-40B4-BE49-F238E27FC236}">
                      <a16:creationId xmlns:a16="http://schemas.microsoft.com/office/drawing/2014/main" id="{70FFC0A6-3B1E-F178-A899-7C1D50C4641E}"/>
                    </a:ext>
                  </a:extLst>
                </p14:cNvPr>
                <p14:cNvContentPartPr/>
                <p14:nvPr/>
              </p14:nvContentPartPr>
              <p14:xfrm>
                <a:off x="2625419" y="4385211"/>
                <a:ext cx="284040" cy="500760"/>
              </p14:xfrm>
            </p:contentPart>
          </mc:Choice>
          <mc:Fallback xmlns="">
            <p:pic>
              <p:nvPicPr>
                <p:cNvPr id="122" name="Ink 121">
                  <a:extLst>
                    <a:ext uri="{FF2B5EF4-FFF2-40B4-BE49-F238E27FC236}">
                      <a16:creationId xmlns:a16="http://schemas.microsoft.com/office/drawing/2014/main" id="{70FFC0A6-3B1E-F178-A899-7C1D50C4641E}"/>
                    </a:ext>
                  </a:extLst>
                </p:cNvPr>
                <p:cNvPicPr/>
                <p:nvPr/>
              </p:nvPicPr>
              <p:blipFill>
                <a:blip r:embed="rId28"/>
                <a:stretch>
                  <a:fillRect/>
                </a:stretch>
              </p:blipFill>
              <p:spPr>
                <a:xfrm>
                  <a:off x="2619299" y="4379091"/>
                  <a:ext cx="29628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3" name="Ink 132">
                  <a:extLst>
                    <a:ext uri="{FF2B5EF4-FFF2-40B4-BE49-F238E27FC236}">
                      <a16:creationId xmlns:a16="http://schemas.microsoft.com/office/drawing/2014/main" id="{8898227A-361F-0584-14E3-A6E1F161F5B5}"/>
                    </a:ext>
                  </a:extLst>
                </p14:cNvPr>
                <p14:cNvContentPartPr/>
                <p14:nvPr/>
              </p14:nvContentPartPr>
              <p14:xfrm>
                <a:off x="1484963" y="3542811"/>
                <a:ext cx="379080" cy="1239120"/>
              </p14:xfrm>
            </p:contentPart>
          </mc:Choice>
          <mc:Fallback xmlns="">
            <p:pic>
              <p:nvPicPr>
                <p:cNvPr id="133" name="Ink 132">
                  <a:extLst>
                    <a:ext uri="{FF2B5EF4-FFF2-40B4-BE49-F238E27FC236}">
                      <a16:creationId xmlns:a16="http://schemas.microsoft.com/office/drawing/2014/main" id="{8898227A-361F-0584-14E3-A6E1F161F5B5}"/>
                    </a:ext>
                  </a:extLst>
                </p:cNvPr>
                <p:cNvPicPr/>
                <p:nvPr/>
              </p:nvPicPr>
              <p:blipFill>
                <a:blip r:embed="rId30"/>
                <a:stretch>
                  <a:fillRect/>
                </a:stretch>
              </p:blipFill>
              <p:spPr>
                <a:xfrm>
                  <a:off x="1478843" y="3536691"/>
                  <a:ext cx="391320" cy="1251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5" name="Ink 134">
                  <a:extLst>
                    <a:ext uri="{FF2B5EF4-FFF2-40B4-BE49-F238E27FC236}">
                      <a16:creationId xmlns:a16="http://schemas.microsoft.com/office/drawing/2014/main" id="{47612BC0-3D72-493C-3456-4C5F6E8F7225}"/>
                    </a:ext>
                  </a:extLst>
                </p14:cNvPr>
                <p14:cNvContentPartPr/>
                <p14:nvPr/>
              </p14:nvContentPartPr>
              <p14:xfrm>
                <a:off x="1769363" y="4623531"/>
                <a:ext cx="161280" cy="217080"/>
              </p14:xfrm>
            </p:contentPart>
          </mc:Choice>
          <mc:Fallback xmlns="">
            <p:pic>
              <p:nvPicPr>
                <p:cNvPr id="135" name="Ink 134">
                  <a:extLst>
                    <a:ext uri="{FF2B5EF4-FFF2-40B4-BE49-F238E27FC236}">
                      <a16:creationId xmlns:a16="http://schemas.microsoft.com/office/drawing/2014/main" id="{47612BC0-3D72-493C-3456-4C5F6E8F7225}"/>
                    </a:ext>
                  </a:extLst>
                </p:cNvPr>
                <p:cNvPicPr/>
                <p:nvPr/>
              </p:nvPicPr>
              <p:blipFill>
                <a:blip r:embed="rId32"/>
                <a:stretch>
                  <a:fillRect/>
                </a:stretch>
              </p:blipFill>
              <p:spPr>
                <a:xfrm>
                  <a:off x="1763243" y="4617411"/>
                  <a:ext cx="1735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7" name="Ink 136">
                  <a:extLst>
                    <a:ext uri="{FF2B5EF4-FFF2-40B4-BE49-F238E27FC236}">
                      <a16:creationId xmlns:a16="http://schemas.microsoft.com/office/drawing/2014/main" id="{88CC76A0-D2C8-32E9-0AF5-42B7D52105BD}"/>
                    </a:ext>
                  </a:extLst>
                </p14:cNvPr>
                <p14:cNvContentPartPr/>
                <p14:nvPr/>
              </p14:nvContentPartPr>
              <p14:xfrm>
                <a:off x="3926099" y="3824331"/>
                <a:ext cx="896760" cy="991800"/>
              </p14:xfrm>
            </p:contentPart>
          </mc:Choice>
          <mc:Fallback xmlns="">
            <p:pic>
              <p:nvPicPr>
                <p:cNvPr id="137" name="Ink 136">
                  <a:extLst>
                    <a:ext uri="{FF2B5EF4-FFF2-40B4-BE49-F238E27FC236}">
                      <a16:creationId xmlns:a16="http://schemas.microsoft.com/office/drawing/2014/main" id="{88CC76A0-D2C8-32E9-0AF5-42B7D52105BD}"/>
                    </a:ext>
                  </a:extLst>
                </p:cNvPr>
                <p:cNvPicPr/>
                <p:nvPr/>
              </p:nvPicPr>
              <p:blipFill>
                <a:blip r:embed="rId34"/>
                <a:stretch>
                  <a:fillRect/>
                </a:stretch>
              </p:blipFill>
              <p:spPr>
                <a:xfrm>
                  <a:off x="3919979" y="3818211"/>
                  <a:ext cx="909000" cy="1004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8" name="Ink 137">
                  <a:extLst>
                    <a:ext uri="{FF2B5EF4-FFF2-40B4-BE49-F238E27FC236}">
                      <a16:creationId xmlns:a16="http://schemas.microsoft.com/office/drawing/2014/main" id="{9CDA6A14-4AD7-2022-771F-AEB83900FAC2}"/>
                    </a:ext>
                  </a:extLst>
                </p14:cNvPr>
                <p14:cNvContentPartPr/>
                <p14:nvPr/>
              </p14:nvContentPartPr>
              <p14:xfrm>
                <a:off x="3898019" y="4705971"/>
                <a:ext cx="225720" cy="173160"/>
              </p14:xfrm>
            </p:contentPart>
          </mc:Choice>
          <mc:Fallback xmlns="">
            <p:pic>
              <p:nvPicPr>
                <p:cNvPr id="138" name="Ink 137">
                  <a:extLst>
                    <a:ext uri="{FF2B5EF4-FFF2-40B4-BE49-F238E27FC236}">
                      <a16:creationId xmlns:a16="http://schemas.microsoft.com/office/drawing/2014/main" id="{9CDA6A14-4AD7-2022-771F-AEB83900FAC2}"/>
                    </a:ext>
                  </a:extLst>
                </p:cNvPr>
                <p:cNvPicPr/>
                <p:nvPr/>
              </p:nvPicPr>
              <p:blipFill>
                <a:blip r:embed="rId36"/>
                <a:stretch>
                  <a:fillRect/>
                </a:stretch>
              </p:blipFill>
              <p:spPr>
                <a:xfrm>
                  <a:off x="3891899" y="4699851"/>
                  <a:ext cx="2379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6" name="Ink 145">
                  <a:extLst>
                    <a:ext uri="{FF2B5EF4-FFF2-40B4-BE49-F238E27FC236}">
                      <a16:creationId xmlns:a16="http://schemas.microsoft.com/office/drawing/2014/main" id="{10D5AB62-A1AB-D401-68C1-AD740B67073C}"/>
                    </a:ext>
                  </a:extLst>
                </p14:cNvPr>
                <p14:cNvContentPartPr/>
                <p14:nvPr/>
              </p14:nvContentPartPr>
              <p14:xfrm>
                <a:off x="4031939" y="3858171"/>
                <a:ext cx="1597320" cy="1125720"/>
              </p14:xfrm>
            </p:contentPart>
          </mc:Choice>
          <mc:Fallback xmlns="">
            <p:pic>
              <p:nvPicPr>
                <p:cNvPr id="146" name="Ink 145">
                  <a:extLst>
                    <a:ext uri="{FF2B5EF4-FFF2-40B4-BE49-F238E27FC236}">
                      <a16:creationId xmlns:a16="http://schemas.microsoft.com/office/drawing/2014/main" id="{10D5AB62-A1AB-D401-68C1-AD740B67073C}"/>
                    </a:ext>
                  </a:extLst>
                </p:cNvPr>
                <p:cNvPicPr/>
                <p:nvPr/>
              </p:nvPicPr>
              <p:blipFill>
                <a:blip r:embed="rId38"/>
                <a:stretch>
                  <a:fillRect/>
                </a:stretch>
              </p:blipFill>
              <p:spPr>
                <a:xfrm>
                  <a:off x="4025819" y="3852051"/>
                  <a:ext cx="1609560" cy="1137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7" name="Ink 146">
                  <a:extLst>
                    <a:ext uri="{FF2B5EF4-FFF2-40B4-BE49-F238E27FC236}">
                      <a16:creationId xmlns:a16="http://schemas.microsoft.com/office/drawing/2014/main" id="{E1987576-8D22-7CF3-905D-8AE38FB46ADE}"/>
                    </a:ext>
                  </a:extLst>
                </p14:cNvPr>
                <p14:cNvContentPartPr/>
                <p14:nvPr/>
              </p14:nvContentPartPr>
              <p14:xfrm>
                <a:off x="3996299" y="4902531"/>
                <a:ext cx="227880" cy="154440"/>
              </p14:xfrm>
            </p:contentPart>
          </mc:Choice>
          <mc:Fallback xmlns="">
            <p:pic>
              <p:nvPicPr>
                <p:cNvPr id="147" name="Ink 146">
                  <a:extLst>
                    <a:ext uri="{FF2B5EF4-FFF2-40B4-BE49-F238E27FC236}">
                      <a16:creationId xmlns:a16="http://schemas.microsoft.com/office/drawing/2014/main" id="{E1987576-8D22-7CF3-905D-8AE38FB46ADE}"/>
                    </a:ext>
                  </a:extLst>
                </p:cNvPr>
                <p:cNvPicPr/>
                <p:nvPr/>
              </p:nvPicPr>
              <p:blipFill>
                <a:blip r:embed="rId40"/>
                <a:stretch>
                  <a:fillRect/>
                </a:stretch>
              </p:blipFill>
              <p:spPr>
                <a:xfrm>
                  <a:off x="3990179" y="4896411"/>
                  <a:ext cx="2401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9" name="Ink 148">
                  <a:extLst>
                    <a:ext uri="{FF2B5EF4-FFF2-40B4-BE49-F238E27FC236}">
                      <a16:creationId xmlns:a16="http://schemas.microsoft.com/office/drawing/2014/main" id="{C9B34B56-D17E-76AE-5CAB-5C1120B281DA}"/>
                    </a:ext>
                  </a:extLst>
                </p14:cNvPr>
                <p14:cNvContentPartPr/>
                <p14:nvPr/>
              </p14:nvContentPartPr>
              <p14:xfrm>
                <a:off x="3955979" y="5126811"/>
                <a:ext cx="816840" cy="884520"/>
              </p14:xfrm>
            </p:contentPart>
          </mc:Choice>
          <mc:Fallback xmlns="">
            <p:pic>
              <p:nvPicPr>
                <p:cNvPr id="149" name="Ink 148">
                  <a:extLst>
                    <a:ext uri="{FF2B5EF4-FFF2-40B4-BE49-F238E27FC236}">
                      <a16:creationId xmlns:a16="http://schemas.microsoft.com/office/drawing/2014/main" id="{C9B34B56-D17E-76AE-5CAB-5C1120B281DA}"/>
                    </a:ext>
                  </a:extLst>
                </p:cNvPr>
                <p:cNvPicPr/>
                <p:nvPr/>
              </p:nvPicPr>
              <p:blipFill>
                <a:blip r:embed="rId42"/>
                <a:stretch>
                  <a:fillRect/>
                </a:stretch>
              </p:blipFill>
              <p:spPr>
                <a:xfrm>
                  <a:off x="3949859" y="5120691"/>
                  <a:ext cx="82908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52" name="Ink 151">
                  <a:extLst>
                    <a:ext uri="{FF2B5EF4-FFF2-40B4-BE49-F238E27FC236}">
                      <a16:creationId xmlns:a16="http://schemas.microsoft.com/office/drawing/2014/main" id="{E5DB5C69-D42E-D351-633E-4B8D92C35662}"/>
                    </a:ext>
                  </a:extLst>
                </p14:cNvPr>
                <p14:cNvContentPartPr/>
                <p14:nvPr/>
              </p14:nvContentPartPr>
              <p14:xfrm>
                <a:off x="3931499" y="5125011"/>
                <a:ext cx="29880" cy="167760"/>
              </p14:xfrm>
            </p:contentPart>
          </mc:Choice>
          <mc:Fallback xmlns="">
            <p:pic>
              <p:nvPicPr>
                <p:cNvPr id="152" name="Ink 151">
                  <a:extLst>
                    <a:ext uri="{FF2B5EF4-FFF2-40B4-BE49-F238E27FC236}">
                      <a16:creationId xmlns:a16="http://schemas.microsoft.com/office/drawing/2014/main" id="{E5DB5C69-D42E-D351-633E-4B8D92C35662}"/>
                    </a:ext>
                  </a:extLst>
                </p:cNvPr>
                <p:cNvPicPr/>
                <p:nvPr/>
              </p:nvPicPr>
              <p:blipFill>
                <a:blip r:embed="rId44"/>
                <a:stretch>
                  <a:fillRect/>
                </a:stretch>
              </p:blipFill>
              <p:spPr>
                <a:xfrm>
                  <a:off x="3925379" y="5118891"/>
                  <a:ext cx="421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53" name="Ink 152">
                  <a:extLst>
                    <a:ext uri="{FF2B5EF4-FFF2-40B4-BE49-F238E27FC236}">
                      <a16:creationId xmlns:a16="http://schemas.microsoft.com/office/drawing/2014/main" id="{3E82CD25-7BC4-F9AC-4E92-F53DBC4C1406}"/>
                    </a:ext>
                  </a:extLst>
                </p14:cNvPr>
                <p14:cNvContentPartPr/>
                <p14:nvPr/>
              </p14:nvContentPartPr>
              <p14:xfrm>
                <a:off x="3941579" y="5118171"/>
                <a:ext cx="310680" cy="100080"/>
              </p14:xfrm>
            </p:contentPart>
          </mc:Choice>
          <mc:Fallback xmlns="">
            <p:pic>
              <p:nvPicPr>
                <p:cNvPr id="153" name="Ink 152">
                  <a:extLst>
                    <a:ext uri="{FF2B5EF4-FFF2-40B4-BE49-F238E27FC236}">
                      <a16:creationId xmlns:a16="http://schemas.microsoft.com/office/drawing/2014/main" id="{3E82CD25-7BC4-F9AC-4E92-F53DBC4C1406}"/>
                    </a:ext>
                  </a:extLst>
                </p:cNvPr>
                <p:cNvPicPr/>
                <p:nvPr/>
              </p:nvPicPr>
              <p:blipFill>
                <a:blip r:embed="rId46"/>
                <a:stretch>
                  <a:fillRect/>
                </a:stretch>
              </p:blipFill>
              <p:spPr>
                <a:xfrm>
                  <a:off x="3935459" y="5112051"/>
                  <a:ext cx="322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64" name="Ink 163">
                  <a:extLst>
                    <a:ext uri="{FF2B5EF4-FFF2-40B4-BE49-F238E27FC236}">
                      <a16:creationId xmlns:a16="http://schemas.microsoft.com/office/drawing/2014/main" id="{4EF65D18-D415-4647-4581-0E1B6D31F29B}"/>
                    </a:ext>
                  </a:extLst>
                </p14:cNvPr>
                <p14:cNvContentPartPr/>
                <p14:nvPr/>
              </p14:nvContentPartPr>
              <p14:xfrm>
                <a:off x="1915139" y="5170731"/>
                <a:ext cx="154440" cy="288360"/>
              </p14:xfrm>
            </p:contentPart>
          </mc:Choice>
          <mc:Fallback xmlns="">
            <p:pic>
              <p:nvPicPr>
                <p:cNvPr id="164" name="Ink 163">
                  <a:extLst>
                    <a:ext uri="{FF2B5EF4-FFF2-40B4-BE49-F238E27FC236}">
                      <a16:creationId xmlns:a16="http://schemas.microsoft.com/office/drawing/2014/main" id="{4EF65D18-D415-4647-4581-0E1B6D31F29B}"/>
                    </a:ext>
                  </a:extLst>
                </p:cNvPr>
                <p:cNvPicPr/>
                <p:nvPr/>
              </p:nvPicPr>
              <p:blipFill>
                <a:blip r:embed="rId48"/>
                <a:stretch>
                  <a:fillRect/>
                </a:stretch>
              </p:blipFill>
              <p:spPr>
                <a:xfrm>
                  <a:off x="1909019" y="5164611"/>
                  <a:ext cx="1666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69" name="Ink 168">
                  <a:extLst>
                    <a:ext uri="{FF2B5EF4-FFF2-40B4-BE49-F238E27FC236}">
                      <a16:creationId xmlns:a16="http://schemas.microsoft.com/office/drawing/2014/main" id="{04E54912-F60B-10E1-B44E-0C66C411FBB2}"/>
                    </a:ext>
                  </a:extLst>
                </p14:cNvPr>
                <p14:cNvContentPartPr/>
                <p14:nvPr/>
              </p14:nvContentPartPr>
              <p14:xfrm>
                <a:off x="2056259" y="5170011"/>
                <a:ext cx="129240" cy="317880"/>
              </p14:xfrm>
            </p:contentPart>
          </mc:Choice>
          <mc:Fallback xmlns="">
            <p:pic>
              <p:nvPicPr>
                <p:cNvPr id="169" name="Ink 168">
                  <a:extLst>
                    <a:ext uri="{FF2B5EF4-FFF2-40B4-BE49-F238E27FC236}">
                      <a16:creationId xmlns:a16="http://schemas.microsoft.com/office/drawing/2014/main" id="{04E54912-F60B-10E1-B44E-0C66C411FBB2}"/>
                    </a:ext>
                  </a:extLst>
                </p:cNvPr>
                <p:cNvPicPr/>
                <p:nvPr/>
              </p:nvPicPr>
              <p:blipFill>
                <a:blip r:embed="rId50"/>
                <a:stretch>
                  <a:fillRect/>
                </a:stretch>
              </p:blipFill>
              <p:spPr>
                <a:xfrm>
                  <a:off x="2050139" y="5163891"/>
                  <a:ext cx="1414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74" name="Ink 173">
                  <a:extLst>
                    <a:ext uri="{FF2B5EF4-FFF2-40B4-BE49-F238E27FC236}">
                      <a16:creationId xmlns:a16="http://schemas.microsoft.com/office/drawing/2014/main" id="{DD990576-CA72-4525-310E-418858A1428C}"/>
                    </a:ext>
                  </a:extLst>
                </p14:cNvPr>
                <p14:cNvContentPartPr/>
                <p14:nvPr/>
              </p14:nvContentPartPr>
              <p14:xfrm>
                <a:off x="2532899" y="5208171"/>
                <a:ext cx="77040" cy="1056600"/>
              </p14:xfrm>
            </p:contentPart>
          </mc:Choice>
          <mc:Fallback xmlns="">
            <p:pic>
              <p:nvPicPr>
                <p:cNvPr id="174" name="Ink 173">
                  <a:extLst>
                    <a:ext uri="{FF2B5EF4-FFF2-40B4-BE49-F238E27FC236}">
                      <a16:creationId xmlns:a16="http://schemas.microsoft.com/office/drawing/2014/main" id="{DD990576-CA72-4525-310E-418858A1428C}"/>
                    </a:ext>
                  </a:extLst>
                </p:cNvPr>
                <p:cNvPicPr/>
                <p:nvPr/>
              </p:nvPicPr>
              <p:blipFill>
                <a:blip r:embed="rId52"/>
                <a:stretch>
                  <a:fillRect/>
                </a:stretch>
              </p:blipFill>
              <p:spPr>
                <a:xfrm>
                  <a:off x="2526779" y="5202051"/>
                  <a:ext cx="89280"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76" name="Ink 175">
                  <a:extLst>
                    <a:ext uri="{FF2B5EF4-FFF2-40B4-BE49-F238E27FC236}">
                      <a16:creationId xmlns:a16="http://schemas.microsoft.com/office/drawing/2014/main" id="{70704644-4B33-A0C0-47E2-BFB7F61D95C6}"/>
                    </a:ext>
                  </a:extLst>
                </p14:cNvPr>
                <p14:cNvContentPartPr/>
                <p14:nvPr/>
              </p14:nvContentPartPr>
              <p14:xfrm>
                <a:off x="2528219" y="5200971"/>
                <a:ext cx="45000" cy="240840"/>
              </p14:xfrm>
            </p:contentPart>
          </mc:Choice>
          <mc:Fallback xmlns="">
            <p:pic>
              <p:nvPicPr>
                <p:cNvPr id="176" name="Ink 175">
                  <a:extLst>
                    <a:ext uri="{FF2B5EF4-FFF2-40B4-BE49-F238E27FC236}">
                      <a16:creationId xmlns:a16="http://schemas.microsoft.com/office/drawing/2014/main" id="{70704644-4B33-A0C0-47E2-BFB7F61D95C6}"/>
                    </a:ext>
                  </a:extLst>
                </p:cNvPr>
                <p:cNvPicPr/>
                <p:nvPr/>
              </p:nvPicPr>
              <p:blipFill>
                <a:blip r:embed="rId54"/>
                <a:stretch>
                  <a:fillRect/>
                </a:stretch>
              </p:blipFill>
              <p:spPr>
                <a:xfrm>
                  <a:off x="2522099" y="5194851"/>
                  <a:ext cx="57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8" name="Ink 177">
                  <a:extLst>
                    <a:ext uri="{FF2B5EF4-FFF2-40B4-BE49-F238E27FC236}">
                      <a16:creationId xmlns:a16="http://schemas.microsoft.com/office/drawing/2014/main" id="{99C12817-F7FD-91E3-62E0-F8070AF95701}"/>
                    </a:ext>
                  </a:extLst>
                </p14:cNvPr>
                <p14:cNvContentPartPr/>
                <p14:nvPr/>
              </p14:nvContentPartPr>
              <p14:xfrm>
                <a:off x="2573939" y="5191971"/>
                <a:ext cx="170280" cy="216000"/>
              </p14:xfrm>
            </p:contentPart>
          </mc:Choice>
          <mc:Fallback xmlns="">
            <p:pic>
              <p:nvPicPr>
                <p:cNvPr id="178" name="Ink 177">
                  <a:extLst>
                    <a:ext uri="{FF2B5EF4-FFF2-40B4-BE49-F238E27FC236}">
                      <a16:creationId xmlns:a16="http://schemas.microsoft.com/office/drawing/2014/main" id="{99C12817-F7FD-91E3-62E0-F8070AF95701}"/>
                    </a:ext>
                  </a:extLst>
                </p:cNvPr>
                <p:cNvPicPr/>
                <p:nvPr/>
              </p:nvPicPr>
              <p:blipFill>
                <a:blip r:embed="rId56"/>
                <a:stretch>
                  <a:fillRect/>
                </a:stretch>
              </p:blipFill>
              <p:spPr>
                <a:xfrm>
                  <a:off x="2567819" y="5185851"/>
                  <a:ext cx="1825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0" name="Ink 179">
                  <a:extLst>
                    <a:ext uri="{FF2B5EF4-FFF2-40B4-BE49-F238E27FC236}">
                      <a16:creationId xmlns:a16="http://schemas.microsoft.com/office/drawing/2014/main" id="{7EC4E529-39F2-BB3F-1776-6580EA744E08}"/>
                    </a:ext>
                  </a:extLst>
                </p14:cNvPr>
                <p14:cNvContentPartPr/>
                <p14:nvPr/>
              </p14:nvContentPartPr>
              <p14:xfrm>
                <a:off x="3147059" y="5204571"/>
                <a:ext cx="69120" cy="1067400"/>
              </p14:xfrm>
            </p:contentPart>
          </mc:Choice>
          <mc:Fallback xmlns="">
            <p:pic>
              <p:nvPicPr>
                <p:cNvPr id="180" name="Ink 179">
                  <a:extLst>
                    <a:ext uri="{FF2B5EF4-FFF2-40B4-BE49-F238E27FC236}">
                      <a16:creationId xmlns:a16="http://schemas.microsoft.com/office/drawing/2014/main" id="{7EC4E529-39F2-BB3F-1776-6580EA744E08}"/>
                    </a:ext>
                  </a:extLst>
                </p:cNvPr>
                <p:cNvPicPr/>
                <p:nvPr/>
              </p:nvPicPr>
              <p:blipFill>
                <a:blip r:embed="rId58"/>
                <a:stretch>
                  <a:fillRect/>
                </a:stretch>
              </p:blipFill>
              <p:spPr>
                <a:xfrm>
                  <a:off x="3140939" y="5198451"/>
                  <a:ext cx="81360" cy="1079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81" name="Ink 180">
                  <a:extLst>
                    <a:ext uri="{FF2B5EF4-FFF2-40B4-BE49-F238E27FC236}">
                      <a16:creationId xmlns:a16="http://schemas.microsoft.com/office/drawing/2014/main" id="{ACC5A62C-0780-1E1A-A4F2-5C55D01E398C}"/>
                    </a:ext>
                  </a:extLst>
                </p14:cNvPr>
                <p14:cNvContentPartPr/>
                <p14:nvPr/>
              </p14:nvContentPartPr>
              <p14:xfrm>
                <a:off x="3101699" y="5154531"/>
                <a:ext cx="245160" cy="180720"/>
              </p14:xfrm>
            </p:contentPart>
          </mc:Choice>
          <mc:Fallback xmlns="">
            <p:pic>
              <p:nvPicPr>
                <p:cNvPr id="181" name="Ink 180">
                  <a:extLst>
                    <a:ext uri="{FF2B5EF4-FFF2-40B4-BE49-F238E27FC236}">
                      <a16:creationId xmlns:a16="http://schemas.microsoft.com/office/drawing/2014/main" id="{ACC5A62C-0780-1E1A-A4F2-5C55D01E398C}"/>
                    </a:ext>
                  </a:extLst>
                </p:cNvPr>
                <p:cNvPicPr/>
                <p:nvPr/>
              </p:nvPicPr>
              <p:blipFill>
                <a:blip r:embed="rId60"/>
                <a:stretch>
                  <a:fillRect/>
                </a:stretch>
              </p:blipFill>
              <p:spPr>
                <a:xfrm>
                  <a:off x="3095579" y="5148411"/>
                  <a:ext cx="257400" cy="192960"/>
                </a:xfrm>
                <a:prstGeom prst="rect">
                  <a:avLst/>
                </a:prstGeom>
              </p:spPr>
            </p:pic>
          </mc:Fallback>
        </mc:AlternateContent>
      </p:grpSp>
      <p:sp>
        <p:nvSpPr>
          <p:cNvPr id="194" name="Espace réservé du contenu 2">
            <a:extLst>
              <a:ext uri="{FF2B5EF4-FFF2-40B4-BE49-F238E27FC236}">
                <a16:creationId xmlns:a16="http://schemas.microsoft.com/office/drawing/2014/main" id="{49E03EE3-5240-3702-C41A-22C914B4FD63}"/>
              </a:ext>
            </a:extLst>
          </p:cNvPr>
          <p:cNvSpPr>
            <a:spLocks noGrp="1"/>
          </p:cNvSpPr>
          <p:nvPr>
            <p:ph idx="1"/>
          </p:nvPr>
        </p:nvSpPr>
        <p:spPr>
          <a:xfrm>
            <a:off x="4936222" y="1825624"/>
            <a:ext cx="6417578" cy="4961541"/>
          </a:xfrm>
        </p:spPr>
        <p:txBody>
          <a:bodyPr>
            <a:normAutofit/>
          </a:bodyPr>
          <a:lstStyle/>
          <a:p>
            <a:r>
              <a:rPr lang="fr-FR" dirty="0"/>
              <a:t>If </a:t>
            </a:r>
            <a:r>
              <a:rPr lang="fr-FR" dirty="0" err="1"/>
              <a:t>your</a:t>
            </a:r>
            <a:r>
              <a:rPr lang="fr-FR" dirty="0"/>
              <a:t> code looks </a:t>
            </a:r>
            <a:r>
              <a:rPr lang="fr-FR" dirty="0" err="1"/>
              <a:t>ugly</a:t>
            </a:r>
            <a:r>
              <a:rPr lang="fr-FR" dirty="0"/>
              <a:t>, click on:</a:t>
            </a:r>
          </a:p>
          <a:p>
            <a:pPr marL="457200" lvl="1" indent="0">
              <a:buNone/>
            </a:pPr>
            <a:r>
              <a:rPr lang="fr-FR" sz="3200" dirty="0">
                <a:solidFill>
                  <a:srgbClr val="F56F4F"/>
                </a:solidFill>
              </a:rPr>
              <a:t>Code </a:t>
            </a:r>
            <a:r>
              <a:rPr lang="fr-FR" sz="3200" dirty="0">
                <a:solidFill>
                  <a:srgbClr val="000000"/>
                </a:solidFill>
              </a:rPr>
              <a:t>&gt;</a:t>
            </a:r>
            <a:r>
              <a:rPr lang="fr-FR" sz="3200" dirty="0">
                <a:solidFill>
                  <a:srgbClr val="F56F4F"/>
                </a:solidFill>
              </a:rPr>
              <a:t> Reformat Code</a:t>
            </a:r>
          </a:p>
          <a:p>
            <a:pPr marL="457200" lvl="1" indent="0">
              <a:buNone/>
            </a:pPr>
            <a:endParaRPr lang="fr-FR" dirty="0"/>
          </a:p>
          <a:p>
            <a:r>
              <a:rPr lang="fr-FR" dirty="0"/>
              <a:t>This </a:t>
            </a:r>
            <a:r>
              <a:rPr lang="fr-FR" dirty="0" err="1"/>
              <a:t>will</a:t>
            </a:r>
            <a:r>
              <a:rPr lang="fr-FR" dirty="0"/>
              <a:t> </a:t>
            </a:r>
            <a:r>
              <a:rPr lang="fr-FR" dirty="0" err="1"/>
              <a:t>automatically</a:t>
            </a:r>
            <a:r>
              <a:rPr lang="fr-FR" dirty="0"/>
              <a:t> format </a:t>
            </a:r>
            <a:r>
              <a:rPr lang="fr-FR" dirty="0" err="1"/>
              <a:t>your</a:t>
            </a:r>
            <a:r>
              <a:rPr lang="fr-FR" dirty="0"/>
              <a:t> code </a:t>
            </a:r>
            <a:r>
              <a:rPr lang="fr-FR" dirty="0" err="1"/>
              <a:t>into</a:t>
            </a:r>
            <a:r>
              <a:rPr lang="fr-FR" dirty="0"/>
              <a:t> </a:t>
            </a:r>
            <a:r>
              <a:rPr lang="fr-FR" dirty="0" err="1"/>
              <a:t>something</a:t>
            </a:r>
            <a:r>
              <a:rPr lang="fr-FR" dirty="0"/>
              <a:t> more </a:t>
            </a:r>
            <a:r>
              <a:rPr lang="fr-FR" dirty="0" err="1"/>
              <a:t>readable</a:t>
            </a:r>
            <a:endParaRPr lang="fr-FR" dirty="0"/>
          </a:p>
        </p:txBody>
      </p:sp>
    </p:spTree>
    <p:extLst>
      <p:ext uri="{BB962C8B-B14F-4D97-AF65-F5344CB8AC3E}">
        <p14:creationId xmlns:p14="http://schemas.microsoft.com/office/powerpoint/2010/main" val="313404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background&#10;&#10;Description automatically generated">
            <a:extLst>
              <a:ext uri="{FF2B5EF4-FFF2-40B4-BE49-F238E27FC236}">
                <a16:creationId xmlns:a16="http://schemas.microsoft.com/office/drawing/2014/main" id="{6DE01545-BB55-037E-6739-0C1188C930F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Graphic 6" descr="Lightbulb outline">
            <a:extLst>
              <a:ext uri="{FF2B5EF4-FFF2-40B4-BE49-F238E27FC236}">
                <a16:creationId xmlns:a16="http://schemas.microsoft.com/office/drawing/2014/main" id="{415E6234-E7D2-BF89-1CBF-596D3B2F2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902" y="4694896"/>
            <a:ext cx="425886" cy="425886"/>
          </a:xfrm>
          <a:prstGeom prst="rect">
            <a:avLst/>
          </a:prstGeom>
        </p:spPr>
      </p:pic>
      <p:sp>
        <p:nvSpPr>
          <p:cNvPr id="3" name="Title 1">
            <a:extLst>
              <a:ext uri="{FF2B5EF4-FFF2-40B4-BE49-F238E27FC236}">
                <a16:creationId xmlns:a16="http://schemas.microsoft.com/office/drawing/2014/main" id="{348C951E-D1F4-F4E7-E6B0-536CDF49C275}"/>
              </a:ext>
            </a:extLst>
          </p:cNvPr>
          <p:cNvSpPr>
            <a:spLocks noGrp="1"/>
          </p:cNvSpPr>
          <p:nvPr>
            <p:ph type="title"/>
          </p:nvPr>
        </p:nvSpPr>
        <p:spPr>
          <a:xfrm>
            <a:off x="838200" y="365125"/>
            <a:ext cx="10515600" cy="1325563"/>
          </a:xfrm>
        </p:spPr>
        <p:txBody>
          <a:bodyPr/>
          <a:lstStyle/>
          <a:p>
            <a:r>
              <a:rPr lang="fr-FR" dirty="0"/>
              <a:t>Code </a:t>
            </a:r>
            <a:r>
              <a:rPr lang="fr-FR" dirty="0" err="1"/>
              <a:t>reproducibility</a:t>
            </a:r>
            <a:endParaRPr lang="en-GB" dirty="0">
              <a:solidFill>
                <a:srgbClr val="7F7DB0"/>
              </a:solidFill>
            </a:endParaRPr>
          </a:p>
        </p:txBody>
      </p:sp>
      <p:sp>
        <p:nvSpPr>
          <p:cNvPr id="4" name="Content Placeholder 2">
            <a:extLst>
              <a:ext uri="{FF2B5EF4-FFF2-40B4-BE49-F238E27FC236}">
                <a16:creationId xmlns:a16="http://schemas.microsoft.com/office/drawing/2014/main" id="{A30DDE06-71A7-A69F-60B3-6E34AF6D9C1A}"/>
              </a:ext>
            </a:extLst>
          </p:cNvPr>
          <p:cNvSpPr txBox="1">
            <a:spLocks/>
          </p:cNvSpPr>
          <p:nvPr/>
        </p:nvSpPr>
        <p:spPr>
          <a:xfrm>
            <a:off x="838200" y="1690688"/>
            <a:ext cx="10515600"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Never</a:t>
            </a:r>
            <a:r>
              <a:rPr lang="en-GB" dirty="0">
                <a:solidFill>
                  <a:srgbClr val="EB6E40"/>
                </a:solidFill>
              </a:rPr>
              <a:t> </a:t>
            </a:r>
            <a:r>
              <a:rPr lang="en-GB" dirty="0"/>
              <a:t>do anything without keeping a script of what you have done, so no:</a:t>
            </a:r>
          </a:p>
          <a:p>
            <a:pPr lvl="1"/>
            <a:r>
              <a:rPr lang="en-GB" dirty="0"/>
              <a:t>Preliminary data management in Excel</a:t>
            </a:r>
          </a:p>
          <a:p>
            <a:pPr lvl="2"/>
            <a:r>
              <a:rPr lang="en-GB" dirty="0"/>
              <a:t>You also run the risk of messing up your data</a:t>
            </a:r>
          </a:p>
          <a:p>
            <a:pPr lvl="1"/>
            <a:r>
              <a:rPr lang="en-GB" dirty="0"/>
              <a:t>Full analyses only using GUI tools (like R Commander, SAS/Stata/SPSS built-in commands)</a:t>
            </a:r>
          </a:p>
          <a:p>
            <a:pPr lvl="2"/>
            <a:r>
              <a:rPr lang="en-GB" dirty="0"/>
              <a:t>Just use these to learn the syntax</a:t>
            </a:r>
          </a:p>
          <a:p>
            <a:r>
              <a:rPr lang="en-GB" dirty="0"/>
              <a:t>Set a seed</a:t>
            </a:r>
          </a:p>
          <a:p>
            <a:pPr lvl="1"/>
            <a:r>
              <a:rPr lang="en-GB" dirty="0"/>
              <a:t>Some functions or statistical methods need to set some parameters randomly, or must introduce variation randomly</a:t>
            </a:r>
          </a:p>
          <a:p>
            <a:pPr lvl="1"/>
            <a:r>
              <a:rPr lang="en-GB" dirty="0"/>
              <a:t>A computer cannot give random number, they can only simulate randomness using algorithms</a:t>
            </a:r>
          </a:p>
          <a:p>
            <a:pPr lvl="1"/>
            <a:r>
              <a:rPr lang="en-GB" dirty="0"/>
              <a:t>A seed makes this random algorithm fixed</a:t>
            </a:r>
          </a:p>
          <a:p>
            <a:endParaRPr lang="en-GB" dirty="0"/>
          </a:p>
          <a:p>
            <a:endParaRPr lang="en-GB" dirty="0"/>
          </a:p>
        </p:txBody>
      </p:sp>
      <p:sp>
        <p:nvSpPr>
          <p:cNvPr id="5" name="Espace réservé du numéro de diapositive 4">
            <a:extLst>
              <a:ext uri="{FF2B5EF4-FFF2-40B4-BE49-F238E27FC236}">
                <a16:creationId xmlns:a16="http://schemas.microsoft.com/office/drawing/2014/main" id="{B72848AF-76DE-6056-FA84-83D214A885A8}"/>
              </a:ext>
            </a:extLst>
          </p:cNvPr>
          <p:cNvSpPr>
            <a:spLocks noGrp="1"/>
          </p:cNvSpPr>
          <p:nvPr>
            <p:ph type="sldNum" sz="quarter" idx="12"/>
          </p:nvPr>
        </p:nvSpPr>
        <p:spPr/>
        <p:txBody>
          <a:bodyPr/>
          <a:lstStyle/>
          <a:p>
            <a:fld id="{6F3806FF-9E51-4331-BB90-F49EFA1FA4FC}" type="slidenum">
              <a:rPr lang="fr-FR" smtClean="0"/>
              <a:t>36</a:t>
            </a:fld>
            <a:endParaRPr lang="fr-FR"/>
          </a:p>
        </p:txBody>
      </p:sp>
      <p:pic>
        <p:nvPicPr>
          <p:cNvPr id="6" name="Picture 5" descr="A blue and black background&#10;&#10;Description automatically generated">
            <a:extLst>
              <a:ext uri="{FF2B5EF4-FFF2-40B4-BE49-F238E27FC236}">
                <a16:creationId xmlns:a16="http://schemas.microsoft.com/office/drawing/2014/main" id="{633B3F6D-D5F4-B52F-FFF4-2A8E2347B38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8001000" y="152400"/>
            <a:ext cx="4343400" cy="6858000"/>
          </a:xfrm>
          <a:prstGeom prst="rect">
            <a:avLst/>
          </a:prstGeom>
        </p:spPr>
      </p:pic>
    </p:spTree>
    <p:extLst>
      <p:ext uri="{BB962C8B-B14F-4D97-AF65-F5344CB8AC3E}">
        <p14:creationId xmlns:p14="http://schemas.microsoft.com/office/powerpoint/2010/main" val="2134220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background&#10;&#10;Description automatically generated">
            <a:extLst>
              <a:ext uri="{FF2B5EF4-FFF2-40B4-BE49-F238E27FC236}">
                <a16:creationId xmlns:a16="http://schemas.microsoft.com/office/drawing/2014/main" id="{6DE01545-BB55-037E-6739-0C1188C930F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Graphic 6" descr="Lightbulb outline">
            <a:extLst>
              <a:ext uri="{FF2B5EF4-FFF2-40B4-BE49-F238E27FC236}">
                <a16:creationId xmlns:a16="http://schemas.microsoft.com/office/drawing/2014/main" id="{415E6234-E7D2-BF89-1CBF-596D3B2F2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902" y="4694896"/>
            <a:ext cx="425886" cy="425886"/>
          </a:xfrm>
          <a:prstGeom prst="rect">
            <a:avLst/>
          </a:prstGeom>
        </p:spPr>
      </p:pic>
      <p:sp>
        <p:nvSpPr>
          <p:cNvPr id="3" name="Title 1">
            <a:extLst>
              <a:ext uri="{FF2B5EF4-FFF2-40B4-BE49-F238E27FC236}">
                <a16:creationId xmlns:a16="http://schemas.microsoft.com/office/drawing/2014/main" id="{348C951E-D1F4-F4E7-E6B0-536CDF49C275}"/>
              </a:ext>
            </a:extLst>
          </p:cNvPr>
          <p:cNvSpPr>
            <a:spLocks noGrp="1"/>
          </p:cNvSpPr>
          <p:nvPr>
            <p:ph type="title"/>
          </p:nvPr>
        </p:nvSpPr>
        <p:spPr>
          <a:xfrm>
            <a:off x="838200" y="365125"/>
            <a:ext cx="10515600" cy="1325563"/>
          </a:xfrm>
        </p:spPr>
        <p:txBody>
          <a:bodyPr/>
          <a:lstStyle/>
          <a:p>
            <a:r>
              <a:rPr lang="fr-FR" dirty="0"/>
              <a:t>AI </a:t>
            </a:r>
            <a:r>
              <a:rPr lang="fr-FR" dirty="0" err="1"/>
              <a:t>Programming</a:t>
            </a:r>
            <a:r>
              <a:rPr lang="fr-FR" dirty="0"/>
              <a:t> Tools</a:t>
            </a:r>
            <a:endParaRPr lang="en-GB" dirty="0">
              <a:solidFill>
                <a:srgbClr val="7F7DB0"/>
              </a:solidFill>
            </a:endParaRPr>
          </a:p>
        </p:txBody>
      </p:sp>
      <p:sp>
        <p:nvSpPr>
          <p:cNvPr id="4" name="Content Placeholder 2">
            <a:extLst>
              <a:ext uri="{FF2B5EF4-FFF2-40B4-BE49-F238E27FC236}">
                <a16:creationId xmlns:a16="http://schemas.microsoft.com/office/drawing/2014/main" id="{A30DDE06-71A7-A69F-60B3-6E34AF6D9C1A}"/>
              </a:ext>
            </a:extLst>
          </p:cNvPr>
          <p:cNvSpPr txBox="1">
            <a:spLocks/>
          </p:cNvSpPr>
          <p:nvPr/>
        </p:nvSpPr>
        <p:spPr>
          <a:xfrm>
            <a:off x="838200" y="1690688"/>
            <a:ext cx="10515600"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Useful if you quickly want to complete your code</a:t>
            </a:r>
          </a:p>
          <a:p>
            <a:r>
              <a:rPr lang="en-GB" dirty="0"/>
              <a:t>Choose your poison:</a:t>
            </a:r>
          </a:p>
          <a:p>
            <a:pPr lvl="1"/>
            <a:r>
              <a:rPr lang="en-GB" dirty="0"/>
              <a:t>Integrated AI assistants (</a:t>
            </a:r>
            <a:r>
              <a:rPr lang="en-GB" dirty="0" err="1"/>
              <a:t>Github</a:t>
            </a:r>
            <a:r>
              <a:rPr lang="en-GB" dirty="0"/>
              <a:t> Copilot, Codium…): these work within your IDE (not R Studio though, try VS Code), they </a:t>
            </a:r>
            <a:r>
              <a:rPr lang="en-GB" dirty="0">
                <a:solidFill>
                  <a:srgbClr val="F56F4F"/>
                </a:solidFill>
              </a:rPr>
              <a:t>may</a:t>
            </a:r>
            <a:r>
              <a:rPr lang="en-GB" dirty="0"/>
              <a:t> have context awareness of the project your work on</a:t>
            </a:r>
          </a:p>
          <a:p>
            <a:pPr lvl="1"/>
            <a:r>
              <a:rPr lang="en-GB" dirty="0"/>
              <a:t>Not integrated: ask your problem on the LLM of your choice (GPT 4, Claude…)</a:t>
            </a:r>
          </a:p>
          <a:p>
            <a:r>
              <a:rPr lang="en-GB" dirty="0"/>
              <a:t>The quality of the output depends greatly on the LLM you use</a:t>
            </a:r>
          </a:p>
          <a:p>
            <a:pPr lvl="1"/>
            <a:r>
              <a:rPr lang="en-GB" dirty="0"/>
              <a:t>Some are better at coding than others</a:t>
            </a:r>
          </a:p>
          <a:p>
            <a:pPr lvl="1"/>
            <a:r>
              <a:rPr lang="en-GB" dirty="0"/>
              <a:t>Check benchmarks on the Internet</a:t>
            </a:r>
          </a:p>
          <a:p>
            <a:pPr lvl="1"/>
            <a:endParaRPr lang="en-GB" dirty="0"/>
          </a:p>
          <a:p>
            <a:endParaRPr lang="en-GB" dirty="0"/>
          </a:p>
        </p:txBody>
      </p:sp>
      <p:sp>
        <p:nvSpPr>
          <p:cNvPr id="5" name="Espace réservé du numéro de diapositive 4">
            <a:extLst>
              <a:ext uri="{FF2B5EF4-FFF2-40B4-BE49-F238E27FC236}">
                <a16:creationId xmlns:a16="http://schemas.microsoft.com/office/drawing/2014/main" id="{B72848AF-76DE-6056-FA84-83D214A885A8}"/>
              </a:ext>
            </a:extLst>
          </p:cNvPr>
          <p:cNvSpPr>
            <a:spLocks noGrp="1"/>
          </p:cNvSpPr>
          <p:nvPr>
            <p:ph type="sldNum" sz="quarter" idx="12"/>
          </p:nvPr>
        </p:nvSpPr>
        <p:spPr/>
        <p:txBody>
          <a:bodyPr/>
          <a:lstStyle/>
          <a:p>
            <a:fld id="{6F3806FF-9E51-4331-BB90-F49EFA1FA4FC}" type="slidenum">
              <a:rPr lang="fr-FR" smtClean="0"/>
              <a:t>37</a:t>
            </a:fld>
            <a:endParaRPr lang="fr-F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C1E78FF-9D80-809E-1DC1-D77605E82B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8600" y="365125"/>
            <a:ext cx="2356556" cy="1325563"/>
          </a:xfrm>
          <a:prstGeom prst="rect">
            <a:avLst/>
          </a:prstGeom>
        </p:spPr>
      </p:pic>
    </p:spTree>
    <p:extLst>
      <p:ext uri="{BB962C8B-B14F-4D97-AF65-F5344CB8AC3E}">
        <p14:creationId xmlns:p14="http://schemas.microsoft.com/office/powerpoint/2010/main" val="2811449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background&#10;&#10;Description automatically generated">
            <a:extLst>
              <a:ext uri="{FF2B5EF4-FFF2-40B4-BE49-F238E27FC236}">
                <a16:creationId xmlns:a16="http://schemas.microsoft.com/office/drawing/2014/main" id="{6DE01545-BB55-037E-6739-0C1188C930F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Graphic 6" descr="Lightbulb outline">
            <a:extLst>
              <a:ext uri="{FF2B5EF4-FFF2-40B4-BE49-F238E27FC236}">
                <a16:creationId xmlns:a16="http://schemas.microsoft.com/office/drawing/2014/main" id="{415E6234-E7D2-BF89-1CBF-596D3B2F2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694896"/>
            <a:ext cx="425886" cy="425886"/>
          </a:xfrm>
          <a:prstGeom prst="rect">
            <a:avLst/>
          </a:prstGeom>
        </p:spPr>
      </p:pic>
      <p:sp>
        <p:nvSpPr>
          <p:cNvPr id="3" name="Title 1">
            <a:extLst>
              <a:ext uri="{FF2B5EF4-FFF2-40B4-BE49-F238E27FC236}">
                <a16:creationId xmlns:a16="http://schemas.microsoft.com/office/drawing/2014/main" id="{348C951E-D1F4-F4E7-E6B0-536CDF49C275}"/>
              </a:ext>
            </a:extLst>
          </p:cNvPr>
          <p:cNvSpPr>
            <a:spLocks noGrp="1"/>
          </p:cNvSpPr>
          <p:nvPr>
            <p:ph type="title"/>
          </p:nvPr>
        </p:nvSpPr>
        <p:spPr>
          <a:xfrm>
            <a:off x="838200" y="365125"/>
            <a:ext cx="10515600" cy="1325563"/>
          </a:xfrm>
        </p:spPr>
        <p:txBody>
          <a:bodyPr/>
          <a:lstStyle/>
          <a:p>
            <a:r>
              <a:rPr lang="fr-FR" dirty="0"/>
              <a:t>AI </a:t>
            </a:r>
            <a:r>
              <a:rPr lang="fr-FR" dirty="0" err="1"/>
              <a:t>Programming</a:t>
            </a:r>
            <a:r>
              <a:rPr lang="fr-FR" dirty="0"/>
              <a:t> Tools: </a:t>
            </a:r>
            <a:r>
              <a:rPr lang="fr-FR" dirty="0" err="1">
                <a:solidFill>
                  <a:srgbClr val="EB6E40"/>
                </a:solidFill>
              </a:rPr>
              <a:t>pitfalls</a:t>
            </a:r>
            <a:endParaRPr lang="en-GB" dirty="0">
              <a:solidFill>
                <a:srgbClr val="EB6E40"/>
              </a:solidFill>
            </a:endParaRPr>
          </a:p>
        </p:txBody>
      </p:sp>
      <p:sp>
        <p:nvSpPr>
          <p:cNvPr id="4" name="Content Placeholder 2">
            <a:extLst>
              <a:ext uri="{FF2B5EF4-FFF2-40B4-BE49-F238E27FC236}">
                <a16:creationId xmlns:a16="http://schemas.microsoft.com/office/drawing/2014/main" id="{A30DDE06-71A7-A69F-60B3-6E34AF6D9C1A}"/>
              </a:ext>
            </a:extLst>
          </p:cNvPr>
          <p:cNvSpPr txBox="1">
            <a:spLocks/>
          </p:cNvSpPr>
          <p:nvPr/>
        </p:nvSpPr>
        <p:spPr>
          <a:xfrm>
            <a:off x="838200" y="1690688"/>
            <a:ext cx="10515600"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Non-exhaustive list of garbage that I have had to correct from AI: incorrect syntax, wrong methodology, useless chunks of code…</a:t>
            </a:r>
          </a:p>
          <a:p>
            <a:r>
              <a:rPr lang="en-GB" dirty="0"/>
              <a:t>As a beginner: don’t learn to code from AI, don’t copy-paste code you don’t understand, and be wary of their outputs</a:t>
            </a:r>
          </a:p>
          <a:p>
            <a:r>
              <a:rPr lang="en-GB" dirty="0"/>
              <a:t>LLM don’t understand fundamentally programming and statistics and cannot reason</a:t>
            </a:r>
          </a:p>
          <a:p>
            <a:pPr lvl="1"/>
            <a:r>
              <a:rPr lang="en-GB" dirty="0"/>
              <a:t>These are very complex and sophisticated statistical models that can output believable and coherent content given some context</a:t>
            </a:r>
          </a:p>
          <a:p>
            <a:pPr lvl="1"/>
            <a:r>
              <a:rPr lang="en-GB" dirty="0"/>
              <a:t>They will fail if you ask them something out of the bound of what they have been trained on: for example, coding on a new, recent package</a:t>
            </a:r>
          </a:p>
          <a:p>
            <a:pPr lvl="1"/>
            <a:r>
              <a:rPr lang="en-GB" dirty="0"/>
              <a:t>The problem is that they can fail very confidently (“</a:t>
            </a:r>
            <a:r>
              <a:rPr lang="en-GB" dirty="0">
                <a:solidFill>
                  <a:srgbClr val="F56F4F"/>
                </a:solidFill>
              </a:rPr>
              <a:t>hallucination</a:t>
            </a:r>
            <a:r>
              <a:rPr lang="en-GB" dirty="0"/>
              <a:t>”)</a:t>
            </a:r>
          </a:p>
        </p:txBody>
      </p:sp>
      <p:sp>
        <p:nvSpPr>
          <p:cNvPr id="5" name="Espace réservé du numéro de diapositive 4">
            <a:extLst>
              <a:ext uri="{FF2B5EF4-FFF2-40B4-BE49-F238E27FC236}">
                <a16:creationId xmlns:a16="http://schemas.microsoft.com/office/drawing/2014/main" id="{B72848AF-76DE-6056-FA84-83D214A885A8}"/>
              </a:ext>
            </a:extLst>
          </p:cNvPr>
          <p:cNvSpPr>
            <a:spLocks noGrp="1"/>
          </p:cNvSpPr>
          <p:nvPr>
            <p:ph type="sldNum" sz="quarter" idx="12"/>
          </p:nvPr>
        </p:nvSpPr>
        <p:spPr/>
        <p:txBody>
          <a:bodyPr/>
          <a:lstStyle/>
          <a:p>
            <a:fld id="{6F3806FF-9E51-4331-BB90-F49EFA1FA4FC}" type="slidenum">
              <a:rPr lang="fr-FR" smtClean="0"/>
              <a:t>38</a:t>
            </a:fld>
            <a:endParaRPr lang="fr-F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DE610934-57EF-0090-1C84-854DED05A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22812">
            <a:off x="9589063" y="365126"/>
            <a:ext cx="2356556" cy="1325563"/>
          </a:xfrm>
          <a:prstGeom prst="rect">
            <a:avLst/>
          </a:prstGeom>
        </p:spPr>
      </p:pic>
    </p:spTree>
    <p:extLst>
      <p:ext uri="{BB962C8B-B14F-4D97-AF65-F5344CB8AC3E}">
        <p14:creationId xmlns:p14="http://schemas.microsoft.com/office/powerpoint/2010/main" val="2622385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062C-7540-C775-B8B6-886E8FABE205}"/>
            </a:ext>
          </a:extLst>
        </p:cNvPr>
        <p:cNvGrpSpPr/>
        <p:nvPr/>
      </p:nvGrpSpPr>
      <p:grpSpPr>
        <a:xfrm>
          <a:off x="0" y="0"/>
          <a:ext cx="0" cy="0"/>
          <a:chOff x="0" y="0"/>
          <a:chExt cx="0" cy="0"/>
        </a:xfrm>
      </p:grpSpPr>
      <p:pic>
        <p:nvPicPr>
          <p:cNvPr id="2" name="Picture 1" descr="A blue and black background&#10;&#10;Description automatically generated">
            <a:extLst>
              <a:ext uri="{FF2B5EF4-FFF2-40B4-BE49-F238E27FC236}">
                <a16:creationId xmlns:a16="http://schemas.microsoft.com/office/drawing/2014/main" id="{DA4F25B3-F225-A2D1-3085-D2539A75E46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Graphic 6" descr="Lightbulb outline">
            <a:extLst>
              <a:ext uri="{FF2B5EF4-FFF2-40B4-BE49-F238E27FC236}">
                <a16:creationId xmlns:a16="http://schemas.microsoft.com/office/drawing/2014/main" id="{0995A81F-B717-99B5-9EF2-15D1B9E813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694896"/>
            <a:ext cx="425886" cy="425886"/>
          </a:xfrm>
          <a:prstGeom prst="rect">
            <a:avLst/>
          </a:prstGeom>
        </p:spPr>
      </p:pic>
      <p:sp>
        <p:nvSpPr>
          <p:cNvPr id="3" name="Title 1">
            <a:extLst>
              <a:ext uri="{FF2B5EF4-FFF2-40B4-BE49-F238E27FC236}">
                <a16:creationId xmlns:a16="http://schemas.microsoft.com/office/drawing/2014/main" id="{DF599549-6C97-0C29-E3BC-245289457747}"/>
              </a:ext>
            </a:extLst>
          </p:cNvPr>
          <p:cNvSpPr>
            <a:spLocks noGrp="1"/>
          </p:cNvSpPr>
          <p:nvPr>
            <p:ph type="title"/>
          </p:nvPr>
        </p:nvSpPr>
        <p:spPr>
          <a:xfrm>
            <a:off x="838200" y="365125"/>
            <a:ext cx="10515600" cy="1325563"/>
          </a:xfrm>
        </p:spPr>
        <p:txBody>
          <a:bodyPr/>
          <a:lstStyle/>
          <a:p>
            <a:r>
              <a:rPr lang="fr-FR" dirty="0"/>
              <a:t>Are </a:t>
            </a:r>
            <a:r>
              <a:rPr lang="fr-FR" dirty="0" err="1"/>
              <a:t>you</a:t>
            </a:r>
            <a:r>
              <a:rPr lang="fr-FR" dirty="0"/>
              <a:t> </a:t>
            </a:r>
            <a:r>
              <a:rPr lang="fr-FR" dirty="0" err="1"/>
              <a:t>going</a:t>
            </a:r>
            <a:r>
              <a:rPr lang="fr-FR" dirty="0"/>
              <a:t> to </a:t>
            </a:r>
            <a:r>
              <a:rPr lang="fr-FR" dirty="0" err="1"/>
              <a:t>get</a:t>
            </a:r>
            <a:r>
              <a:rPr lang="fr-FR" dirty="0"/>
              <a:t> </a:t>
            </a:r>
            <a:r>
              <a:rPr lang="fr-FR" dirty="0" err="1"/>
              <a:t>replaced</a:t>
            </a:r>
            <a:r>
              <a:rPr lang="fr-FR" dirty="0"/>
              <a:t> by AI?</a:t>
            </a:r>
            <a:endParaRPr lang="en-GB" dirty="0">
              <a:solidFill>
                <a:srgbClr val="EB6E40"/>
              </a:solidFill>
            </a:endParaRPr>
          </a:p>
        </p:txBody>
      </p:sp>
      <p:sp>
        <p:nvSpPr>
          <p:cNvPr id="4" name="Content Placeholder 2">
            <a:extLst>
              <a:ext uri="{FF2B5EF4-FFF2-40B4-BE49-F238E27FC236}">
                <a16:creationId xmlns:a16="http://schemas.microsoft.com/office/drawing/2014/main" id="{F5E077BD-5E8F-F61C-5380-33B0B82CA6A7}"/>
              </a:ext>
            </a:extLst>
          </p:cNvPr>
          <p:cNvSpPr txBox="1">
            <a:spLocks/>
          </p:cNvSpPr>
          <p:nvPr/>
        </p:nvSpPr>
        <p:spPr>
          <a:xfrm>
            <a:off x="838200" y="1690688"/>
            <a:ext cx="10515600"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5400" u="sng" dirty="0"/>
              <a:t>No.</a:t>
            </a:r>
          </a:p>
          <a:p>
            <a:pPr marL="0" indent="0">
              <a:buNone/>
            </a:pPr>
            <a:r>
              <a:rPr lang="en-GB" sz="1800" dirty="0"/>
              <a:t>But if you find a way to automate</a:t>
            </a:r>
            <a:br>
              <a:rPr lang="en-GB" sz="1800" dirty="0"/>
            </a:br>
            <a:r>
              <a:rPr lang="en-GB" sz="1800" dirty="0"/>
              <a:t>everything I do with AI please tell</a:t>
            </a:r>
            <a:br>
              <a:rPr lang="en-GB" sz="1800" dirty="0"/>
            </a:br>
            <a:r>
              <a:rPr lang="en-GB" sz="1800" dirty="0"/>
              <a:t>me</a:t>
            </a:r>
            <a:endParaRPr lang="en-GB" sz="4800" dirty="0"/>
          </a:p>
        </p:txBody>
      </p:sp>
      <p:sp>
        <p:nvSpPr>
          <p:cNvPr id="5" name="Espace réservé du numéro de diapositive 4">
            <a:extLst>
              <a:ext uri="{FF2B5EF4-FFF2-40B4-BE49-F238E27FC236}">
                <a16:creationId xmlns:a16="http://schemas.microsoft.com/office/drawing/2014/main" id="{F3D81788-FD36-B471-2A9A-443639F3C993}"/>
              </a:ext>
            </a:extLst>
          </p:cNvPr>
          <p:cNvSpPr>
            <a:spLocks noGrp="1"/>
          </p:cNvSpPr>
          <p:nvPr>
            <p:ph type="sldNum" sz="quarter" idx="12"/>
          </p:nvPr>
        </p:nvSpPr>
        <p:spPr/>
        <p:txBody>
          <a:bodyPr/>
          <a:lstStyle/>
          <a:p>
            <a:fld id="{6F3806FF-9E51-4331-BB90-F49EFA1FA4FC}" type="slidenum">
              <a:rPr lang="fr-FR" smtClean="0"/>
              <a:t>39</a:t>
            </a:fld>
            <a:endParaRPr lang="fr-FR"/>
          </a:p>
        </p:txBody>
      </p:sp>
      <p:pic>
        <p:nvPicPr>
          <p:cNvPr id="8" name="Picture 7" descr="A raccoon leaning on a tree branch&#10;&#10;Description automatically generated">
            <a:extLst>
              <a:ext uri="{FF2B5EF4-FFF2-40B4-BE49-F238E27FC236}">
                <a16:creationId xmlns:a16="http://schemas.microsoft.com/office/drawing/2014/main" id="{BF74EAAA-9A2F-8B30-26BC-BE4321B0CF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9796" y="1752601"/>
            <a:ext cx="6856805" cy="4541520"/>
          </a:xfrm>
          <a:prstGeom prst="rect">
            <a:avLst/>
          </a:prstGeom>
        </p:spPr>
      </p:pic>
    </p:spTree>
    <p:extLst>
      <p:ext uri="{BB962C8B-B14F-4D97-AF65-F5344CB8AC3E}">
        <p14:creationId xmlns:p14="http://schemas.microsoft.com/office/powerpoint/2010/main" val="1845439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3F60F-822D-EB39-28A4-18768551BEF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DF66E0B-2D7B-C264-3866-BD053B6F443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6FE3882B-0643-8CE0-92B1-E0F4A794745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Reminder: </a:t>
            </a:r>
            <a:r>
              <a:rPr lang="en-GB" dirty="0" err="1">
                <a:solidFill>
                  <a:schemeClr val="tx1">
                    <a:lumMod val="75000"/>
                    <a:lumOff val="25000"/>
                  </a:schemeClr>
                </a:solidFill>
              </a:rPr>
              <a:t>Github</a:t>
            </a:r>
            <a:endParaRPr lang="en-GB" dirty="0">
              <a:solidFill>
                <a:srgbClr val="7F7DB0"/>
              </a:solidFill>
            </a:endParaRPr>
          </a:p>
        </p:txBody>
      </p:sp>
      <p:sp>
        <p:nvSpPr>
          <p:cNvPr id="9" name="Content Placeholder 5">
            <a:extLst>
              <a:ext uri="{FF2B5EF4-FFF2-40B4-BE49-F238E27FC236}">
                <a16:creationId xmlns:a16="http://schemas.microsoft.com/office/drawing/2014/main" id="{26FE2CAC-A289-62EA-CE97-8A1EE4D66116}"/>
              </a:ext>
            </a:extLst>
          </p:cNvPr>
          <p:cNvSpPr>
            <a:spLocks noGrp="1"/>
          </p:cNvSpPr>
          <p:nvPr>
            <p:ph idx="1"/>
          </p:nvPr>
        </p:nvSpPr>
        <p:spPr>
          <a:xfrm>
            <a:off x="838200" y="1781784"/>
            <a:ext cx="10397648" cy="5076216"/>
          </a:xfrm>
        </p:spPr>
        <p:txBody>
          <a:bodyPr>
            <a:normAutofit/>
          </a:bodyPr>
          <a:lstStyle/>
          <a:p>
            <a:r>
              <a:rPr lang="en-US" dirty="0"/>
              <a:t>Try Git (+ GitHub, GitLab…)</a:t>
            </a:r>
          </a:p>
          <a:p>
            <a:pPr lvl="1"/>
            <a:r>
              <a:rPr lang="en-US" dirty="0">
                <a:solidFill>
                  <a:srgbClr val="7F7DB0"/>
                </a:solidFill>
              </a:rPr>
              <a:t>Version control </a:t>
            </a:r>
            <a:r>
              <a:rPr lang="en-US" dirty="0"/>
              <a:t>software: keeps track of all modifications in files of a project</a:t>
            </a:r>
          </a:p>
          <a:p>
            <a:pPr lvl="1"/>
            <a:r>
              <a:rPr lang="en-US" dirty="0"/>
              <a:t>Great when working alone to keep a history of all changes you have made</a:t>
            </a:r>
          </a:p>
          <a:p>
            <a:pPr lvl="1"/>
            <a:r>
              <a:rPr lang="en-US" dirty="0"/>
              <a:t>Great when working with others, to check new modifications, review their code…</a:t>
            </a:r>
          </a:p>
        </p:txBody>
      </p:sp>
      <p:sp>
        <p:nvSpPr>
          <p:cNvPr id="2" name="Content Placeholder 5">
            <a:extLst>
              <a:ext uri="{FF2B5EF4-FFF2-40B4-BE49-F238E27FC236}">
                <a16:creationId xmlns:a16="http://schemas.microsoft.com/office/drawing/2014/main" id="{0BDC856D-A90F-9843-6C66-CB7A8BC8D11B}"/>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683F6480-AF11-E558-DC7D-96EFA689D87A}"/>
              </a:ext>
            </a:extLst>
          </p:cNvPr>
          <p:cNvSpPr>
            <a:spLocks noGrp="1"/>
          </p:cNvSpPr>
          <p:nvPr>
            <p:ph type="sldNum" sz="quarter" idx="12"/>
          </p:nvPr>
        </p:nvSpPr>
        <p:spPr/>
        <p:txBody>
          <a:bodyPr/>
          <a:lstStyle/>
          <a:p>
            <a:fld id="{6F3806FF-9E51-4331-BB90-F49EFA1FA4FC}" type="slidenum">
              <a:rPr lang="fr-FR" smtClean="0"/>
              <a:t>4</a:t>
            </a:fld>
            <a:endParaRPr lang="fr-FR"/>
          </a:p>
        </p:txBody>
      </p:sp>
    </p:spTree>
    <p:extLst>
      <p:ext uri="{BB962C8B-B14F-4D97-AF65-F5344CB8AC3E}">
        <p14:creationId xmlns:p14="http://schemas.microsoft.com/office/powerpoint/2010/main" val="95129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5561D-0F94-FBDA-0622-7DB1FC5A1B7A}"/>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8A05669E-4E07-2B4F-B2EC-2FF7E782878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766DF36D-94DD-3823-CD17-850E4042C2E3}"/>
              </a:ext>
            </a:extLst>
          </p:cNvPr>
          <p:cNvSpPr>
            <a:spLocks noGrp="1"/>
          </p:cNvSpPr>
          <p:nvPr>
            <p:ph type="title"/>
          </p:nvPr>
        </p:nvSpPr>
        <p:spPr>
          <a:xfrm>
            <a:off x="838199" y="365125"/>
            <a:ext cx="10803903" cy="1325563"/>
          </a:xfrm>
        </p:spPr>
        <p:txBody>
          <a:bodyPr/>
          <a:lstStyle/>
          <a:p>
            <a:r>
              <a:rPr lang="fr-FR" dirty="0"/>
              <a:t>DRY: Don’t </a:t>
            </a:r>
            <a:r>
              <a:rPr lang="fr-FR" dirty="0" err="1"/>
              <a:t>Repeat</a:t>
            </a:r>
            <a:r>
              <a:rPr lang="fr-FR" dirty="0"/>
              <a:t> </a:t>
            </a:r>
            <a:r>
              <a:rPr lang="fr-FR" dirty="0" err="1"/>
              <a:t>Yourself</a:t>
            </a:r>
            <a:endParaRPr lang="fr-FR" dirty="0"/>
          </a:p>
        </p:txBody>
      </p:sp>
      <p:sp>
        <p:nvSpPr>
          <p:cNvPr id="3" name="Espace réservé du contenu 2">
            <a:extLst>
              <a:ext uri="{FF2B5EF4-FFF2-40B4-BE49-F238E27FC236}">
                <a16:creationId xmlns:a16="http://schemas.microsoft.com/office/drawing/2014/main" id="{1A31A4B0-1FE2-4C0D-F610-38A66C6B3F06}"/>
              </a:ext>
            </a:extLst>
          </p:cNvPr>
          <p:cNvSpPr>
            <a:spLocks noGrp="1"/>
          </p:cNvSpPr>
          <p:nvPr>
            <p:ph idx="1"/>
          </p:nvPr>
        </p:nvSpPr>
        <p:spPr>
          <a:xfrm>
            <a:off x="838200" y="1825625"/>
            <a:ext cx="10515600" cy="4895850"/>
          </a:xfrm>
        </p:spPr>
        <p:txBody>
          <a:bodyPr>
            <a:normAutofit/>
          </a:bodyPr>
          <a:lstStyle/>
          <a:p>
            <a:r>
              <a:rPr lang="en-US"/>
              <a:t>Rule of thumb: </a:t>
            </a:r>
          </a:p>
          <a:p>
            <a:pPr marL="0" indent="0">
              <a:buNone/>
            </a:pPr>
            <a:r>
              <a:rPr lang="en-US" dirty="0">
                <a:latin typeface="Esteban" panose="02000000000000000000" pitchFamily="2" charset="0"/>
              </a:rPr>
              <a:t>If you find yourself copy-pasting your code at least twice,</a:t>
            </a:r>
            <a:br>
              <a:rPr lang="en-US" dirty="0">
                <a:latin typeface="Esteban" panose="02000000000000000000" pitchFamily="2" charset="0"/>
              </a:rPr>
            </a:br>
            <a:r>
              <a:rPr lang="en-US" dirty="0">
                <a:latin typeface="Esteban" panose="02000000000000000000" pitchFamily="2" charset="0"/>
              </a:rPr>
              <a:t>there is a problem</a:t>
            </a:r>
          </a:p>
          <a:p>
            <a:r>
              <a:rPr lang="en-US" dirty="0"/>
              <a:t>What is the problem with copy-pasting?</a:t>
            </a:r>
          </a:p>
          <a:p>
            <a:pPr lvl="1"/>
            <a:r>
              <a:rPr lang="en-US" dirty="0"/>
              <a:t>This makes your code </a:t>
            </a:r>
            <a:r>
              <a:rPr lang="en-US" dirty="0">
                <a:solidFill>
                  <a:srgbClr val="F56F4F"/>
                </a:solidFill>
              </a:rPr>
              <a:t>less flexible</a:t>
            </a:r>
          </a:p>
          <a:p>
            <a:pPr lvl="1"/>
            <a:r>
              <a:rPr lang="en-US" dirty="0"/>
              <a:t>Imagine you have ten variables and you want to create a descriptive table for each one</a:t>
            </a:r>
          </a:p>
          <a:p>
            <a:pPr lvl="1"/>
            <a:r>
              <a:rPr lang="en-US" dirty="0"/>
              <a:t>You could copy-paste the code ten times, and just change the name of the variable</a:t>
            </a:r>
          </a:p>
          <a:p>
            <a:pPr lvl="1"/>
            <a:r>
              <a:rPr lang="en-US" dirty="0"/>
              <a:t>Problem: if you want to make a modification in the table, you will have to modify the </a:t>
            </a:r>
            <a:r>
              <a:rPr lang="en-US" dirty="0">
                <a:solidFill>
                  <a:srgbClr val="F56F4F"/>
                </a:solidFill>
              </a:rPr>
              <a:t>same code ten times</a:t>
            </a:r>
          </a:p>
          <a:p>
            <a:pPr lvl="1"/>
            <a:endParaRPr lang="en-US" dirty="0"/>
          </a:p>
        </p:txBody>
      </p:sp>
      <p:sp>
        <p:nvSpPr>
          <p:cNvPr id="4" name="Espace réservé du numéro de diapositive 3">
            <a:extLst>
              <a:ext uri="{FF2B5EF4-FFF2-40B4-BE49-F238E27FC236}">
                <a16:creationId xmlns:a16="http://schemas.microsoft.com/office/drawing/2014/main" id="{DBAC870A-DAA4-987A-3AB5-37BA3311BAB0}"/>
              </a:ext>
            </a:extLst>
          </p:cNvPr>
          <p:cNvSpPr>
            <a:spLocks noGrp="1"/>
          </p:cNvSpPr>
          <p:nvPr>
            <p:ph type="sldNum" sz="quarter" idx="12"/>
          </p:nvPr>
        </p:nvSpPr>
        <p:spPr/>
        <p:txBody>
          <a:bodyPr/>
          <a:lstStyle/>
          <a:p>
            <a:fld id="{6F3806FF-9E51-4331-BB90-F49EFA1FA4FC}" type="slidenum">
              <a:rPr lang="fr-FR" smtClean="0"/>
              <a:t>40</a:t>
            </a:fld>
            <a:endParaRPr lang="fr-FR"/>
          </a:p>
        </p:txBody>
      </p:sp>
      <p:pic>
        <p:nvPicPr>
          <p:cNvPr id="7" name="Picture 6" descr="A painting of a person sitting on a chair&#10;&#10;Description automatically generated">
            <a:extLst>
              <a:ext uri="{FF2B5EF4-FFF2-40B4-BE49-F238E27FC236}">
                <a16:creationId xmlns:a16="http://schemas.microsoft.com/office/drawing/2014/main" id="{7331111E-2598-0F08-9593-A9B285F54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259" y="1689100"/>
            <a:ext cx="1721641" cy="2184332"/>
          </a:xfrm>
          <a:prstGeom prst="rect">
            <a:avLst/>
          </a:prstGeom>
        </p:spPr>
      </p:pic>
    </p:spTree>
    <p:extLst>
      <p:ext uri="{BB962C8B-B14F-4D97-AF65-F5344CB8AC3E}">
        <p14:creationId xmlns:p14="http://schemas.microsoft.com/office/powerpoint/2010/main" val="1351541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830A9-CAAA-DD95-072E-05ED771E37E4}"/>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CB6FE220-04DA-8833-409A-F7B7C7C02BD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FF74D8A8-E350-CF77-7D10-BE002CF04C6E}"/>
              </a:ext>
            </a:extLst>
          </p:cNvPr>
          <p:cNvSpPr>
            <a:spLocks noGrp="1"/>
          </p:cNvSpPr>
          <p:nvPr>
            <p:ph type="title"/>
          </p:nvPr>
        </p:nvSpPr>
        <p:spPr>
          <a:xfrm>
            <a:off x="838199" y="365125"/>
            <a:ext cx="10803903" cy="1325563"/>
          </a:xfrm>
        </p:spPr>
        <p:txBody>
          <a:bodyPr/>
          <a:lstStyle/>
          <a:p>
            <a:r>
              <a:rPr lang="fr-FR" dirty="0"/>
              <a:t>DRY: Don’t </a:t>
            </a:r>
            <a:r>
              <a:rPr lang="fr-FR" dirty="0" err="1"/>
              <a:t>Repeat</a:t>
            </a:r>
            <a:r>
              <a:rPr lang="fr-FR" dirty="0"/>
              <a:t> </a:t>
            </a:r>
            <a:r>
              <a:rPr lang="fr-FR" dirty="0" err="1"/>
              <a:t>Yourself</a:t>
            </a:r>
            <a:endParaRPr lang="fr-FR" dirty="0"/>
          </a:p>
        </p:txBody>
      </p:sp>
      <p:sp>
        <p:nvSpPr>
          <p:cNvPr id="3" name="Espace réservé du contenu 2">
            <a:extLst>
              <a:ext uri="{FF2B5EF4-FFF2-40B4-BE49-F238E27FC236}">
                <a16:creationId xmlns:a16="http://schemas.microsoft.com/office/drawing/2014/main" id="{5A19A218-5647-EB7C-9DBE-B1F6C46EFBC4}"/>
              </a:ext>
            </a:extLst>
          </p:cNvPr>
          <p:cNvSpPr>
            <a:spLocks noGrp="1"/>
          </p:cNvSpPr>
          <p:nvPr>
            <p:ph idx="1"/>
          </p:nvPr>
        </p:nvSpPr>
        <p:spPr>
          <a:xfrm>
            <a:off x="838200" y="1825625"/>
            <a:ext cx="10515600" cy="4895850"/>
          </a:xfrm>
        </p:spPr>
        <p:txBody>
          <a:bodyPr>
            <a:normAutofit/>
          </a:bodyPr>
          <a:lstStyle/>
          <a:p>
            <a:pPr marL="0" indent="0">
              <a:buNone/>
            </a:pPr>
            <a:r>
              <a:rPr lang="en-US" dirty="0">
                <a:latin typeface="Esteban" panose="02000000000000000000" pitchFamily="2" charset="0"/>
              </a:rPr>
              <a:t>If you find yourself copy-pasting your code at least twice,</a:t>
            </a:r>
            <a:br>
              <a:rPr lang="en-US" dirty="0">
                <a:latin typeface="Esteban" panose="02000000000000000000" pitchFamily="2" charset="0"/>
              </a:rPr>
            </a:br>
            <a:r>
              <a:rPr lang="en-US" dirty="0">
                <a:latin typeface="Esteban" panose="02000000000000000000" pitchFamily="2" charset="0"/>
              </a:rPr>
              <a:t>there is a problem</a:t>
            </a:r>
          </a:p>
          <a:p>
            <a:r>
              <a:rPr lang="en-US" dirty="0"/>
              <a:t>By trying to avoid repetition, you will start learning </a:t>
            </a:r>
            <a:br>
              <a:rPr lang="en-US" dirty="0"/>
            </a:br>
            <a:r>
              <a:rPr lang="en-US" dirty="0"/>
              <a:t>about a lot of more complex programming tools</a:t>
            </a:r>
          </a:p>
          <a:p>
            <a:pPr lvl="1"/>
            <a:r>
              <a:rPr lang="en-US" dirty="0"/>
              <a:t>So: loops, functions, metaprogramming, functionals, </a:t>
            </a:r>
            <a:br>
              <a:rPr lang="en-US" dirty="0"/>
            </a:br>
            <a:r>
              <a:rPr lang="en-US" dirty="0"/>
              <a:t>control flow, debugging…</a:t>
            </a:r>
          </a:p>
          <a:p>
            <a:pPr lvl="1"/>
            <a:r>
              <a:rPr lang="en-US" dirty="0"/>
              <a:t>That’s your key from going to a beginner-level programmer to an intermediate-level programmer</a:t>
            </a:r>
          </a:p>
          <a:p>
            <a:pPr lvl="1"/>
            <a:endParaRPr lang="en-US" dirty="0"/>
          </a:p>
          <a:p>
            <a:pPr lvl="1"/>
            <a:endParaRPr lang="en-US" dirty="0">
              <a:solidFill>
                <a:srgbClr val="000000"/>
              </a:solidFill>
            </a:endParaRPr>
          </a:p>
          <a:p>
            <a:pPr lvl="1"/>
            <a:endParaRPr lang="en-US" dirty="0"/>
          </a:p>
        </p:txBody>
      </p:sp>
      <p:sp>
        <p:nvSpPr>
          <p:cNvPr id="4" name="Espace réservé du numéro de diapositive 3">
            <a:extLst>
              <a:ext uri="{FF2B5EF4-FFF2-40B4-BE49-F238E27FC236}">
                <a16:creationId xmlns:a16="http://schemas.microsoft.com/office/drawing/2014/main" id="{62593710-0BBE-FDEC-6A5A-BD724D06D87F}"/>
              </a:ext>
            </a:extLst>
          </p:cNvPr>
          <p:cNvSpPr>
            <a:spLocks noGrp="1"/>
          </p:cNvSpPr>
          <p:nvPr>
            <p:ph type="sldNum" sz="quarter" idx="12"/>
          </p:nvPr>
        </p:nvSpPr>
        <p:spPr/>
        <p:txBody>
          <a:bodyPr/>
          <a:lstStyle/>
          <a:p>
            <a:fld id="{6F3806FF-9E51-4331-BB90-F49EFA1FA4FC}" type="slidenum">
              <a:rPr lang="fr-FR" smtClean="0"/>
              <a:t>41</a:t>
            </a:fld>
            <a:endParaRPr lang="fr-FR"/>
          </a:p>
        </p:txBody>
      </p:sp>
      <p:pic>
        <p:nvPicPr>
          <p:cNvPr id="7" name="Picture 6" descr="A painting of a person sitting on a chair&#10;&#10;Description automatically generated">
            <a:extLst>
              <a:ext uri="{FF2B5EF4-FFF2-40B4-BE49-F238E27FC236}">
                <a16:creationId xmlns:a16="http://schemas.microsoft.com/office/drawing/2014/main" id="{9487EABC-D954-493D-48CD-44D2CD489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259" y="1689100"/>
            <a:ext cx="1721641" cy="2184332"/>
          </a:xfrm>
          <a:prstGeom prst="rect">
            <a:avLst/>
          </a:prstGeom>
        </p:spPr>
      </p:pic>
    </p:spTree>
    <p:extLst>
      <p:ext uri="{BB962C8B-B14F-4D97-AF65-F5344CB8AC3E}">
        <p14:creationId xmlns:p14="http://schemas.microsoft.com/office/powerpoint/2010/main" val="2870263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700FF-5B96-9846-CEC3-53F1D53366CE}"/>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CB06B7BD-34C7-4030-432B-C8B05CEB9D0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CA0F2D3B-7BF5-7EC7-943A-43CFFD8803FA}"/>
              </a:ext>
            </a:extLst>
          </p:cNvPr>
          <p:cNvSpPr>
            <a:spLocks noGrp="1"/>
          </p:cNvSpPr>
          <p:nvPr>
            <p:ph type="title"/>
          </p:nvPr>
        </p:nvSpPr>
        <p:spPr>
          <a:xfrm>
            <a:off x="838199" y="365125"/>
            <a:ext cx="10803903" cy="1325563"/>
          </a:xfrm>
        </p:spPr>
        <p:txBody>
          <a:bodyPr/>
          <a:lstStyle/>
          <a:p>
            <a:r>
              <a:rPr lang="fr-FR" dirty="0"/>
              <a:t>Start </a:t>
            </a:r>
            <a:r>
              <a:rPr lang="fr-FR" dirty="0" err="1"/>
              <a:t>writing</a:t>
            </a:r>
            <a:r>
              <a:rPr lang="fr-FR" dirty="0"/>
              <a:t> </a:t>
            </a:r>
            <a:r>
              <a:rPr lang="fr-FR" dirty="0" err="1"/>
              <a:t>functions</a:t>
            </a:r>
            <a:endParaRPr lang="fr-FR" dirty="0"/>
          </a:p>
        </p:txBody>
      </p:sp>
      <p:sp>
        <p:nvSpPr>
          <p:cNvPr id="3" name="Espace réservé du contenu 2">
            <a:extLst>
              <a:ext uri="{FF2B5EF4-FFF2-40B4-BE49-F238E27FC236}">
                <a16:creationId xmlns:a16="http://schemas.microsoft.com/office/drawing/2014/main" id="{5768536D-351E-D1CA-E037-C2D70AAA529C}"/>
              </a:ext>
            </a:extLst>
          </p:cNvPr>
          <p:cNvSpPr>
            <a:spLocks noGrp="1"/>
          </p:cNvSpPr>
          <p:nvPr>
            <p:ph idx="1"/>
          </p:nvPr>
        </p:nvSpPr>
        <p:spPr/>
        <p:txBody>
          <a:bodyPr/>
          <a:lstStyle/>
          <a:p>
            <a:r>
              <a:rPr lang="en-US" dirty="0"/>
              <a:t>If you copy-paste too much: think about writing a function</a:t>
            </a:r>
          </a:p>
          <a:p>
            <a:r>
              <a:rPr lang="en-US" dirty="0"/>
              <a:t>Multiple advantages</a:t>
            </a:r>
          </a:p>
          <a:p>
            <a:pPr lvl="1"/>
            <a:r>
              <a:rPr lang="en-US" dirty="0"/>
              <a:t>This makes your code lighter and clearer</a:t>
            </a:r>
          </a:p>
          <a:p>
            <a:pPr lvl="1"/>
            <a:r>
              <a:rPr lang="en-US" dirty="0"/>
              <a:t>If you want to make a change: modify the function directly</a:t>
            </a:r>
          </a:p>
          <a:p>
            <a:pPr lvl="1"/>
            <a:r>
              <a:rPr lang="en-US" dirty="0"/>
              <a:t>The modification will be effective every time you re-execute this function</a:t>
            </a:r>
          </a:p>
          <a:p>
            <a:r>
              <a:rPr lang="en-US" dirty="0">
                <a:solidFill>
                  <a:srgbClr val="000000"/>
                </a:solidFill>
              </a:rPr>
              <a:t>At the end of the day, it’s all about </a:t>
            </a:r>
            <a:r>
              <a:rPr lang="en-US" dirty="0">
                <a:solidFill>
                  <a:srgbClr val="F56F4F"/>
                </a:solidFill>
              </a:rPr>
              <a:t>tradeoffs</a:t>
            </a:r>
            <a:r>
              <a:rPr lang="en-US" dirty="0"/>
              <a:t>. Is it quicker to:</a:t>
            </a:r>
          </a:p>
          <a:p>
            <a:pPr lvl="1"/>
            <a:r>
              <a:rPr lang="en-US" dirty="0"/>
              <a:t>Copy-paste some code X times (and modify it X times if you want to change something)</a:t>
            </a:r>
          </a:p>
          <a:p>
            <a:pPr lvl="1"/>
            <a:r>
              <a:rPr lang="en-US" dirty="0"/>
              <a:t>Write a whole function from scratch</a:t>
            </a:r>
          </a:p>
          <a:p>
            <a:pPr lvl="1"/>
            <a:endParaRPr lang="en-US" dirty="0"/>
          </a:p>
        </p:txBody>
      </p:sp>
      <p:sp>
        <p:nvSpPr>
          <p:cNvPr id="4" name="Espace réservé du numéro de diapositive 3">
            <a:extLst>
              <a:ext uri="{FF2B5EF4-FFF2-40B4-BE49-F238E27FC236}">
                <a16:creationId xmlns:a16="http://schemas.microsoft.com/office/drawing/2014/main" id="{84232A00-393A-CA2C-6B77-EC5B1B1AC7BD}"/>
              </a:ext>
            </a:extLst>
          </p:cNvPr>
          <p:cNvSpPr>
            <a:spLocks noGrp="1"/>
          </p:cNvSpPr>
          <p:nvPr>
            <p:ph type="sldNum" sz="quarter" idx="12"/>
          </p:nvPr>
        </p:nvSpPr>
        <p:spPr/>
        <p:txBody>
          <a:bodyPr/>
          <a:lstStyle/>
          <a:p>
            <a:fld id="{6F3806FF-9E51-4331-BB90-F49EFA1FA4FC}" type="slidenum">
              <a:rPr lang="fr-FR" smtClean="0"/>
              <a:t>42</a:t>
            </a:fld>
            <a:endParaRPr lang="fr-FR"/>
          </a:p>
        </p:txBody>
      </p:sp>
    </p:spTree>
    <p:extLst>
      <p:ext uri="{BB962C8B-B14F-4D97-AF65-F5344CB8AC3E}">
        <p14:creationId xmlns:p14="http://schemas.microsoft.com/office/powerpoint/2010/main" val="748501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E8789-5F03-BF4A-9B86-A201A531B481}"/>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37162EC3-0C5F-5449-3402-14B3FF40964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A17291DF-DE91-F500-6DBC-BC20B37E0F80}"/>
              </a:ext>
            </a:extLst>
          </p:cNvPr>
          <p:cNvSpPr>
            <a:spLocks noGrp="1"/>
          </p:cNvSpPr>
          <p:nvPr>
            <p:ph type="title"/>
          </p:nvPr>
        </p:nvSpPr>
        <p:spPr>
          <a:xfrm>
            <a:off x="838199" y="365125"/>
            <a:ext cx="10803903" cy="1325563"/>
          </a:xfrm>
        </p:spPr>
        <p:txBody>
          <a:bodyPr/>
          <a:lstStyle/>
          <a:p>
            <a:r>
              <a:rPr lang="fr-FR" dirty="0" err="1"/>
              <a:t>Reminder</a:t>
            </a:r>
            <a:r>
              <a:rPr lang="fr-FR" dirty="0"/>
              <a:t>: R </a:t>
            </a:r>
            <a:r>
              <a:rPr lang="fr-FR" dirty="0" err="1"/>
              <a:t>functions</a:t>
            </a:r>
            <a:endParaRPr lang="fr-FR" dirty="0"/>
          </a:p>
        </p:txBody>
      </p:sp>
      <p:sp>
        <p:nvSpPr>
          <p:cNvPr id="4" name="Espace réservé du numéro de diapositive 3">
            <a:extLst>
              <a:ext uri="{FF2B5EF4-FFF2-40B4-BE49-F238E27FC236}">
                <a16:creationId xmlns:a16="http://schemas.microsoft.com/office/drawing/2014/main" id="{610E8098-C93C-0E49-6DFC-8F1E3DB0BA40}"/>
              </a:ext>
            </a:extLst>
          </p:cNvPr>
          <p:cNvSpPr>
            <a:spLocks noGrp="1"/>
          </p:cNvSpPr>
          <p:nvPr>
            <p:ph type="sldNum" sz="quarter" idx="12"/>
          </p:nvPr>
        </p:nvSpPr>
        <p:spPr/>
        <p:txBody>
          <a:bodyPr/>
          <a:lstStyle/>
          <a:p>
            <a:fld id="{6F3806FF-9E51-4331-BB90-F49EFA1FA4FC}" type="slidenum">
              <a:rPr lang="fr-FR" smtClean="0"/>
              <a:t>43</a:t>
            </a:fld>
            <a:endParaRPr lang="fr-FR"/>
          </a:p>
        </p:txBody>
      </p:sp>
      <p:pic>
        <p:nvPicPr>
          <p:cNvPr id="11" name="Picture 10">
            <a:extLst>
              <a:ext uri="{FF2B5EF4-FFF2-40B4-BE49-F238E27FC236}">
                <a16:creationId xmlns:a16="http://schemas.microsoft.com/office/drawing/2014/main" id="{2575BF92-6847-D29F-B9A9-A2A7505C6C81}"/>
              </a:ext>
            </a:extLst>
          </p:cNvPr>
          <p:cNvPicPr>
            <a:picLocks noChangeAspect="1"/>
          </p:cNvPicPr>
          <p:nvPr/>
        </p:nvPicPr>
        <p:blipFill>
          <a:blip r:embed="rId3"/>
          <a:stretch>
            <a:fillRect/>
          </a:stretch>
        </p:blipFill>
        <p:spPr>
          <a:xfrm>
            <a:off x="985837" y="3325332"/>
            <a:ext cx="2238375" cy="647700"/>
          </a:xfrm>
          <a:prstGeom prst="rect">
            <a:avLst/>
          </a:prstGeom>
        </p:spPr>
      </p:pic>
      <p:sp>
        <p:nvSpPr>
          <p:cNvPr id="12" name="Espace réservé du contenu 2">
            <a:extLst>
              <a:ext uri="{FF2B5EF4-FFF2-40B4-BE49-F238E27FC236}">
                <a16:creationId xmlns:a16="http://schemas.microsoft.com/office/drawing/2014/main" id="{C4006BE3-691D-7B77-1EC6-B77AF0ABB96F}"/>
              </a:ext>
            </a:extLst>
          </p:cNvPr>
          <p:cNvSpPr>
            <a:spLocks noGrp="1"/>
          </p:cNvSpPr>
          <p:nvPr>
            <p:ph idx="1"/>
          </p:nvPr>
        </p:nvSpPr>
        <p:spPr>
          <a:xfrm>
            <a:off x="5177306" y="1825625"/>
            <a:ext cx="6176493" cy="4351338"/>
          </a:xfrm>
        </p:spPr>
        <p:txBody>
          <a:bodyPr>
            <a:normAutofit/>
          </a:bodyPr>
          <a:lstStyle/>
          <a:p>
            <a:r>
              <a:rPr lang="en-US" dirty="0"/>
              <a:t>Remember: </a:t>
            </a:r>
          </a:p>
          <a:p>
            <a:pPr lvl="1"/>
            <a:r>
              <a:rPr lang="en-US" dirty="0"/>
              <a:t>A function (usually) needs inputs (here, it is named </a:t>
            </a:r>
            <a:r>
              <a:rPr lang="en-US" i="1" dirty="0"/>
              <a:t>a</a:t>
            </a:r>
            <a:r>
              <a:rPr lang="en-US" dirty="0"/>
              <a:t>)</a:t>
            </a:r>
          </a:p>
          <a:p>
            <a:pPr lvl="1"/>
            <a:r>
              <a:rPr lang="en-US" dirty="0"/>
              <a:t>It does a sequence of steps (here, take the square of </a:t>
            </a:r>
            <a:r>
              <a:rPr lang="en-US" i="1" dirty="0"/>
              <a:t>a</a:t>
            </a:r>
            <a:r>
              <a:rPr lang="en-US" dirty="0"/>
              <a:t>)</a:t>
            </a:r>
          </a:p>
          <a:p>
            <a:pPr lvl="1"/>
            <a:r>
              <a:rPr lang="en-US" dirty="0"/>
              <a:t>It always gives you an output</a:t>
            </a:r>
          </a:p>
        </p:txBody>
      </p:sp>
      <p:pic>
        <p:nvPicPr>
          <p:cNvPr id="14" name="Picture 13">
            <a:extLst>
              <a:ext uri="{FF2B5EF4-FFF2-40B4-BE49-F238E27FC236}">
                <a16:creationId xmlns:a16="http://schemas.microsoft.com/office/drawing/2014/main" id="{B5AF4A17-BF91-807C-901A-23AF6C31DF55}"/>
              </a:ext>
            </a:extLst>
          </p:cNvPr>
          <p:cNvPicPr>
            <a:picLocks noChangeAspect="1"/>
          </p:cNvPicPr>
          <p:nvPr/>
        </p:nvPicPr>
        <p:blipFill>
          <a:blip r:embed="rId4"/>
          <a:stretch>
            <a:fillRect/>
          </a:stretch>
        </p:blipFill>
        <p:spPr>
          <a:xfrm>
            <a:off x="985837" y="1825625"/>
            <a:ext cx="3971925" cy="1266825"/>
          </a:xfrm>
          <a:prstGeom prst="rect">
            <a:avLst/>
          </a:prstGeom>
        </p:spPr>
      </p:pic>
    </p:spTree>
    <p:extLst>
      <p:ext uri="{BB962C8B-B14F-4D97-AF65-F5344CB8AC3E}">
        <p14:creationId xmlns:p14="http://schemas.microsoft.com/office/powerpoint/2010/main" val="1660457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47BCF-8B8A-4F85-CEFF-AB243F73986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79962D8-431F-A79E-49D1-42C6E5C79E96}"/>
              </a:ext>
            </a:extLst>
          </p:cNvPr>
          <p:cNvSpPr>
            <a:spLocks noGrp="1"/>
          </p:cNvSpPr>
          <p:nvPr>
            <p:ph type="title"/>
          </p:nvPr>
        </p:nvSpPr>
        <p:spPr>
          <a:xfrm>
            <a:off x="838199" y="365125"/>
            <a:ext cx="10803903" cy="1325563"/>
          </a:xfrm>
        </p:spPr>
        <p:txBody>
          <a:bodyPr/>
          <a:lstStyle/>
          <a:p>
            <a:r>
              <a:rPr lang="fr-FR" dirty="0" err="1"/>
              <a:t>From</a:t>
            </a:r>
            <a:r>
              <a:rPr lang="fr-FR" dirty="0"/>
              <a:t> code to </a:t>
            </a:r>
            <a:r>
              <a:rPr lang="fr-FR" dirty="0" err="1"/>
              <a:t>function</a:t>
            </a:r>
            <a:endParaRPr lang="fr-FR" dirty="0"/>
          </a:p>
        </p:txBody>
      </p:sp>
      <p:sp>
        <p:nvSpPr>
          <p:cNvPr id="4" name="Espace réservé du numéro de diapositive 3">
            <a:extLst>
              <a:ext uri="{FF2B5EF4-FFF2-40B4-BE49-F238E27FC236}">
                <a16:creationId xmlns:a16="http://schemas.microsoft.com/office/drawing/2014/main" id="{4F6F686F-F3B4-9E1F-6520-DCDEF4B20B5B}"/>
              </a:ext>
            </a:extLst>
          </p:cNvPr>
          <p:cNvSpPr>
            <a:spLocks noGrp="1"/>
          </p:cNvSpPr>
          <p:nvPr>
            <p:ph type="sldNum" sz="quarter" idx="12"/>
          </p:nvPr>
        </p:nvSpPr>
        <p:spPr/>
        <p:txBody>
          <a:bodyPr/>
          <a:lstStyle/>
          <a:p>
            <a:fld id="{6F3806FF-9E51-4331-BB90-F49EFA1FA4FC}" type="slidenum">
              <a:rPr lang="fr-FR" smtClean="0"/>
              <a:t>44</a:t>
            </a:fld>
            <a:endParaRPr lang="fr-FR"/>
          </a:p>
        </p:txBody>
      </p:sp>
      <p:pic>
        <p:nvPicPr>
          <p:cNvPr id="5" name="Picture 4" descr="A blue and black background&#10;&#10;Description automatically generated">
            <a:extLst>
              <a:ext uri="{FF2B5EF4-FFF2-40B4-BE49-F238E27FC236}">
                <a16:creationId xmlns:a16="http://schemas.microsoft.com/office/drawing/2014/main" id="{00314482-B897-103D-F890-B1A5687E29A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8" name="Picture 7">
            <a:extLst>
              <a:ext uri="{FF2B5EF4-FFF2-40B4-BE49-F238E27FC236}">
                <a16:creationId xmlns:a16="http://schemas.microsoft.com/office/drawing/2014/main" id="{7E8C50D6-3E9D-5B70-694F-F63952A6BAF1}"/>
              </a:ext>
            </a:extLst>
          </p:cNvPr>
          <p:cNvPicPr>
            <a:picLocks noChangeAspect="1"/>
          </p:cNvPicPr>
          <p:nvPr/>
        </p:nvPicPr>
        <p:blipFill>
          <a:blip r:embed="rId4"/>
          <a:stretch>
            <a:fillRect/>
          </a:stretch>
        </p:blipFill>
        <p:spPr>
          <a:xfrm>
            <a:off x="838199" y="1690688"/>
            <a:ext cx="3832589" cy="4109165"/>
          </a:xfrm>
          <a:prstGeom prst="rect">
            <a:avLst/>
          </a:prstGeom>
        </p:spPr>
      </p:pic>
      <p:sp>
        <p:nvSpPr>
          <p:cNvPr id="9" name="Espace réservé du contenu 2">
            <a:extLst>
              <a:ext uri="{FF2B5EF4-FFF2-40B4-BE49-F238E27FC236}">
                <a16:creationId xmlns:a16="http://schemas.microsoft.com/office/drawing/2014/main" id="{B93AC258-B303-A4B7-B779-FA3CB9DA1DE0}"/>
              </a:ext>
            </a:extLst>
          </p:cNvPr>
          <p:cNvSpPr>
            <a:spLocks noGrp="1"/>
          </p:cNvSpPr>
          <p:nvPr>
            <p:ph idx="1"/>
          </p:nvPr>
        </p:nvSpPr>
        <p:spPr>
          <a:xfrm>
            <a:off x="5303520" y="1825625"/>
            <a:ext cx="6050280" cy="4351338"/>
          </a:xfrm>
        </p:spPr>
        <p:txBody>
          <a:bodyPr/>
          <a:lstStyle/>
          <a:p>
            <a:r>
              <a:rPr lang="en-US" dirty="0"/>
              <a:t>This is code to create a descriptive table for continuous variables</a:t>
            </a:r>
          </a:p>
          <a:p>
            <a:pPr lvl="1"/>
            <a:r>
              <a:rPr lang="en-US" dirty="0"/>
              <a:t>It will show one variable per line, and multiple columns with the minimum, quartiles, etc. etc.</a:t>
            </a:r>
          </a:p>
          <a:p>
            <a:pPr lvl="1"/>
            <a:endParaRPr lang="en-US" dirty="0"/>
          </a:p>
        </p:txBody>
      </p:sp>
    </p:spTree>
    <p:extLst>
      <p:ext uri="{BB962C8B-B14F-4D97-AF65-F5344CB8AC3E}">
        <p14:creationId xmlns:p14="http://schemas.microsoft.com/office/powerpoint/2010/main" val="2353569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454A7-073D-3468-0149-CD8ED41667F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872FD3-3427-53D6-90EB-09BCC2E1CC62}"/>
              </a:ext>
            </a:extLst>
          </p:cNvPr>
          <p:cNvSpPr>
            <a:spLocks noGrp="1"/>
          </p:cNvSpPr>
          <p:nvPr>
            <p:ph type="title"/>
          </p:nvPr>
        </p:nvSpPr>
        <p:spPr>
          <a:xfrm>
            <a:off x="838199" y="365125"/>
            <a:ext cx="10803903" cy="1325563"/>
          </a:xfrm>
        </p:spPr>
        <p:txBody>
          <a:bodyPr/>
          <a:lstStyle/>
          <a:p>
            <a:r>
              <a:rPr lang="fr-FR" dirty="0" err="1"/>
              <a:t>From</a:t>
            </a:r>
            <a:r>
              <a:rPr lang="fr-FR" dirty="0"/>
              <a:t> code to </a:t>
            </a:r>
            <a:r>
              <a:rPr lang="fr-FR" dirty="0" err="1"/>
              <a:t>function</a:t>
            </a:r>
            <a:endParaRPr lang="fr-FR" dirty="0"/>
          </a:p>
        </p:txBody>
      </p:sp>
      <p:sp>
        <p:nvSpPr>
          <p:cNvPr id="4" name="Espace réservé du numéro de diapositive 3">
            <a:extLst>
              <a:ext uri="{FF2B5EF4-FFF2-40B4-BE49-F238E27FC236}">
                <a16:creationId xmlns:a16="http://schemas.microsoft.com/office/drawing/2014/main" id="{E94BA3D9-3DCA-2D83-44B1-9F9F3D18FE5B}"/>
              </a:ext>
            </a:extLst>
          </p:cNvPr>
          <p:cNvSpPr>
            <a:spLocks noGrp="1"/>
          </p:cNvSpPr>
          <p:nvPr>
            <p:ph type="sldNum" sz="quarter" idx="12"/>
          </p:nvPr>
        </p:nvSpPr>
        <p:spPr/>
        <p:txBody>
          <a:bodyPr/>
          <a:lstStyle/>
          <a:p>
            <a:fld id="{6F3806FF-9E51-4331-BB90-F49EFA1FA4FC}" type="slidenum">
              <a:rPr lang="fr-FR" smtClean="0"/>
              <a:t>45</a:t>
            </a:fld>
            <a:endParaRPr lang="fr-FR"/>
          </a:p>
        </p:txBody>
      </p:sp>
      <p:pic>
        <p:nvPicPr>
          <p:cNvPr id="5" name="Picture 4" descr="A blue and black background&#10;&#10;Description automatically generated">
            <a:extLst>
              <a:ext uri="{FF2B5EF4-FFF2-40B4-BE49-F238E27FC236}">
                <a16:creationId xmlns:a16="http://schemas.microsoft.com/office/drawing/2014/main" id="{F5C5A522-D1C0-0FB0-46A5-CFCFE6F248E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8" name="Picture 7">
            <a:extLst>
              <a:ext uri="{FF2B5EF4-FFF2-40B4-BE49-F238E27FC236}">
                <a16:creationId xmlns:a16="http://schemas.microsoft.com/office/drawing/2014/main" id="{1EA0554B-04D9-6983-F79C-164420D28030}"/>
              </a:ext>
            </a:extLst>
          </p:cNvPr>
          <p:cNvPicPr>
            <a:picLocks noChangeAspect="1"/>
          </p:cNvPicPr>
          <p:nvPr/>
        </p:nvPicPr>
        <p:blipFill>
          <a:blip r:embed="rId4"/>
          <a:stretch>
            <a:fillRect/>
          </a:stretch>
        </p:blipFill>
        <p:spPr>
          <a:xfrm>
            <a:off x="838199" y="1690688"/>
            <a:ext cx="3832589" cy="4109165"/>
          </a:xfrm>
          <a:prstGeom prst="rect">
            <a:avLst/>
          </a:prstGeom>
        </p:spPr>
      </p:pic>
      <p:sp>
        <p:nvSpPr>
          <p:cNvPr id="9" name="Espace réservé du contenu 2">
            <a:extLst>
              <a:ext uri="{FF2B5EF4-FFF2-40B4-BE49-F238E27FC236}">
                <a16:creationId xmlns:a16="http://schemas.microsoft.com/office/drawing/2014/main" id="{833C2714-CB4E-0B01-D623-A88AED991E1E}"/>
              </a:ext>
            </a:extLst>
          </p:cNvPr>
          <p:cNvSpPr>
            <a:spLocks noGrp="1"/>
          </p:cNvSpPr>
          <p:nvPr>
            <p:ph idx="1"/>
          </p:nvPr>
        </p:nvSpPr>
        <p:spPr>
          <a:xfrm>
            <a:off x="5303520" y="1825625"/>
            <a:ext cx="6050280" cy="4351338"/>
          </a:xfrm>
        </p:spPr>
        <p:txBody>
          <a:bodyPr/>
          <a:lstStyle/>
          <a:p>
            <a:r>
              <a:rPr lang="en-US" dirty="0"/>
              <a:t>Questions to ask yourself:</a:t>
            </a:r>
          </a:p>
          <a:p>
            <a:pPr lvl="1"/>
            <a:r>
              <a:rPr lang="en-US" dirty="0"/>
              <a:t>What should my function do? </a:t>
            </a:r>
          </a:p>
          <a:p>
            <a:pPr lvl="1"/>
            <a:r>
              <a:rPr lang="en-US" dirty="0"/>
              <a:t>What are my </a:t>
            </a:r>
            <a:r>
              <a:rPr lang="en-US" dirty="0">
                <a:solidFill>
                  <a:srgbClr val="F56F4F"/>
                </a:solidFill>
              </a:rPr>
              <a:t>inputs</a:t>
            </a:r>
            <a:r>
              <a:rPr lang="en-US" dirty="0"/>
              <a:t>? I.e. what goes into my function?</a:t>
            </a:r>
          </a:p>
          <a:p>
            <a:pPr lvl="1"/>
            <a:r>
              <a:rPr lang="en-US" dirty="0"/>
              <a:t>Should I add parameters? I.e. are there use-cases, options, that your function should cover?</a:t>
            </a:r>
          </a:p>
          <a:p>
            <a:pPr lvl="1"/>
            <a:endParaRPr lang="en-US" dirty="0"/>
          </a:p>
        </p:txBody>
      </p:sp>
    </p:spTree>
    <p:extLst>
      <p:ext uri="{BB962C8B-B14F-4D97-AF65-F5344CB8AC3E}">
        <p14:creationId xmlns:p14="http://schemas.microsoft.com/office/powerpoint/2010/main" val="926401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F5C61-4A8C-4376-D40F-59D0C14988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88FFA5A-379A-CEE3-40FC-DAD4BF5A8568}"/>
              </a:ext>
            </a:extLst>
          </p:cNvPr>
          <p:cNvSpPr>
            <a:spLocks noGrp="1"/>
          </p:cNvSpPr>
          <p:nvPr>
            <p:ph type="title"/>
          </p:nvPr>
        </p:nvSpPr>
        <p:spPr>
          <a:xfrm>
            <a:off x="838199" y="365125"/>
            <a:ext cx="10803903" cy="1325563"/>
          </a:xfrm>
        </p:spPr>
        <p:txBody>
          <a:bodyPr/>
          <a:lstStyle/>
          <a:p>
            <a:r>
              <a:rPr lang="fr-FR" dirty="0" err="1"/>
              <a:t>From</a:t>
            </a:r>
            <a:r>
              <a:rPr lang="fr-FR" dirty="0"/>
              <a:t> code to </a:t>
            </a:r>
            <a:r>
              <a:rPr lang="fr-FR" dirty="0" err="1"/>
              <a:t>function</a:t>
            </a:r>
            <a:endParaRPr lang="fr-FR" dirty="0"/>
          </a:p>
        </p:txBody>
      </p:sp>
      <p:sp>
        <p:nvSpPr>
          <p:cNvPr id="4" name="Espace réservé du numéro de diapositive 3">
            <a:extLst>
              <a:ext uri="{FF2B5EF4-FFF2-40B4-BE49-F238E27FC236}">
                <a16:creationId xmlns:a16="http://schemas.microsoft.com/office/drawing/2014/main" id="{757BE873-F0A8-81AA-96E0-22E51E14AD4E}"/>
              </a:ext>
            </a:extLst>
          </p:cNvPr>
          <p:cNvSpPr>
            <a:spLocks noGrp="1"/>
          </p:cNvSpPr>
          <p:nvPr>
            <p:ph type="sldNum" sz="quarter" idx="12"/>
          </p:nvPr>
        </p:nvSpPr>
        <p:spPr/>
        <p:txBody>
          <a:bodyPr/>
          <a:lstStyle/>
          <a:p>
            <a:fld id="{6F3806FF-9E51-4331-BB90-F49EFA1FA4FC}" type="slidenum">
              <a:rPr lang="fr-FR" smtClean="0"/>
              <a:t>46</a:t>
            </a:fld>
            <a:endParaRPr lang="fr-FR"/>
          </a:p>
        </p:txBody>
      </p:sp>
      <p:pic>
        <p:nvPicPr>
          <p:cNvPr id="5" name="Picture 4" descr="A blue and black background&#10;&#10;Description automatically generated">
            <a:extLst>
              <a:ext uri="{FF2B5EF4-FFF2-40B4-BE49-F238E27FC236}">
                <a16:creationId xmlns:a16="http://schemas.microsoft.com/office/drawing/2014/main" id="{C7A4F0CB-533D-4E33-24E4-1EAB5DAC519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8" name="Picture 7">
            <a:extLst>
              <a:ext uri="{FF2B5EF4-FFF2-40B4-BE49-F238E27FC236}">
                <a16:creationId xmlns:a16="http://schemas.microsoft.com/office/drawing/2014/main" id="{9C6C1E94-33A2-9ADD-2172-296C74E16202}"/>
              </a:ext>
            </a:extLst>
          </p:cNvPr>
          <p:cNvPicPr>
            <a:picLocks noChangeAspect="1"/>
          </p:cNvPicPr>
          <p:nvPr/>
        </p:nvPicPr>
        <p:blipFill>
          <a:blip r:embed="rId4"/>
          <a:stretch>
            <a:fillRect/>
          </a:stretch>
        </p:blipFill>
        <p:spPr>
          <a:xfrm>
            <a:off x="838199" y="1690688"/>
            <a:ext cx="3832589" cy="4109165"/>
          </a:xfrm>
          <a:prstGeom prst="rect">
            <a:avLst/>
          </a:prstGeom>
        </p:spPr>
      </p:pic>
      <p:sp>
        <p:nvSpPr>
          <p:cNvPr id="9" name="Espace réservé du contenu 2">
            <a:extLst>
              <a:ext uri="{FF2B5EF4-FFF2-40B4-BE49-F238E27FC236}">
                <a16:creationId xmlns:a16="http://schemas.microsoft.com/office/drawing/2014/main" id="{00D7443E-3EFA-F6A1-2647-998FB8BAC4D4}"/>
              </a:ext>
            </a:extLst>
          </p:cNvPr>
          <p:cNvSpPr>
            <a:spLocks noGrp="1"/>
          </p:cNvSpPr>
          <p:nvPr>
            <p:ph idx="1"/>
          </p:nvPr>
        </p:nvSpPr>
        <p:spPr>
          <a:xfrm>
            <a:off x="5303520" y="1825625"/>
            <a:ext cx="6050280" cy="4351338"/>
          </a:xfrm>
        </p:spPr>
        <p:txBody>
          <a:bodyPr/>
          <a:lstStyle/>
          <a:p>
            <a:r>
              <a:rPr lang="en-US" dirty="0"/>
              <a:t>Here:</a:t>
            </a:r>
          </a:p>
          <a:p>
            <a:pPr lvl="1"/>
            <a:r>
              <a:rPr lang="en-US" dirty="0"/>
              <a:t>We want our function to output a distribution table, given continuous and categorical variables</a:t>
            </a:r>
          </a:p>
          <a:p>
            <a:pPr lvl="1"/>
            <a:r>
              <a:rPr lang="en-US" dirty="0"/>
              <a:t>The inputs that we would like to vary are: the data, the continuous variables, the categorical variables</a:t>
            </a:r>
          </a:p>
          <a:p>
            <a:r>
              <a:rPr lang="en-US" dirty="0"/>
              <a:t>Go to Class 5.qmd</a:t>
            </a:r>
          </a:p>
          <a:p>
            <a:pPr lvl="1"/>
            <a:endParaRPr lang="en-US" dirty="0"/>
          </a:p>
        </p:txBody>
      </p:sp>
      <p:sp>
        <p:nvSpPr>
          <p:cNvPr id="3" name="Oval 2">
            <a:extLst>
              <a:ext uri="{FF2B5EF4-FFF2-40B4-BE49-F238E27FC236}">
                <a16:creationId xmlns:a16="http://schemas.microsoft.com/office/drawing/2014/main" id="{679E7436-68A3-18CE-F8D8-BCA289DDD99D}"/>
              </a:ext>
            </a:extLst>
          </p:cNvPr>
          <p:cNvSpPr/>
          <p:nvPr/>
        </p:nvSpPr>
        <p:spPr>
          <a:xfrm>
            <a:off x="1757707" y="1825625"/>
            <a:ext cx="1155175" cy="427381"/>
          </a:xfrm>
          <a:prstGeom prst="ellipse">
            <a:avLst/>
          </a:prstGeom>
          <a:noFill/>
          <a:ln>
            <a:solidFill>
              <a:srgbClr val="189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5516DC4F-9ED9-A294-2F61-F2FC82FC680E}"/>
              </a:ext>
            </a:extLst>
          </p:cNvPr>
          <p:cNvSpPr/>
          <p:nvPr/>
        </p:nvSpPr>
        <p:spPr>
          <a:xfrm>
            <a:off x="2176905" y="2284248"/>
            <a:ext cx="1155175" cy="427381"/>
          </a:xfrm>
          <a:prstGeom prst="ellipse">
            <a:avLst/>
          </a:prstGeom>
          <a:noFill/>
          <a:ln>
            <a:solidFill>
              <a:srgbClr val="189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3037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AF0D4-8052-4E5B-FA75-FB353AEE7B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1F3FBB9-3E22-412D-DA8E-07A10F7DD56B}"/>
              </a:ext>
            </a:extLst>
          </p:cNvPr>
          <p:cNvSpPr>
            <a:spLocks noGrp="1"/>
          </p:cNvSpPr>
          <p:nvPr>
            <p:ph type="title"/>
          </p:nvPr>
        </p:nvSpPr>
        <p:spPr>
          <a:xfrm>
            <a:off x="838199" y="365125"/>
            <a:ext cx="10803903" cy="1325563"/>
          </a:xfrm>
        </p:spPr>
        <p:txBody>
          <a:bodyPr/>
          <a:lstStyle/>
          <a:p>
            <a:r>
              <a:rPr lang="fr-FR" dirty="0"/>
              <a:t>Start slow</a:t>
            </a:r>
          </a:p>
        </p:txBody>
      </p:sp>
      <p:sp>
        <p:nvSpPr>
          <p:cNvPr id="4" name="Espace réservé du numéro de diapositive 3">
            <a:extLst>
              <a:ext uri="{FF2B5EF4-FFF2-40B4-BE49-F238E27FC236}">
                <a16:creationId xmlns:a16="http://schemas.microsoft.com/office/drawing/2014/main" id="{B0167AB2-9751-8C96-3C0D-B46E3310E41C}"/>
              </a:ext>
            </a:extLst>
          </p:cNvPr>
          <p:cNvSpPr>
            <a:spLocks noGrp="1"/>
          </p:cNvSpPr>
          <p:nvPr>
            <p:ph type="sldNum" sz="quarter" idx="12"/>
          </p:nvPr>
        </p:nvSpPr>
        <p:spPr/>
        <p:txBody>
          <a:bodyPr/>
          <a:lstStyle/>
          <a:p>
            <a:fld id="{6F3806FF-9E51-4331-BB90-F49EFA1FA4FC}" type="slidenum">
              <a:rPr lang="fr-FR" smtClean="0"/>
              <a:t>47</a:t>
            </a:fld>
            <a:endParaRPr lang="fr-FR"/>
          </a:p>
        </p:txBody>
      </p:sp>
      <p:pic>
        <p:nvPicPr>
          <p:cNvPr id="5" name="Picture 4" descr="A blue and black background&#10;&#10;Description automatically generated">
            <a:extLst>
              <a:ext uri="{FF2B5EF4-FFF2-40B4-BE49-F238E27FC236}">
                <a16:creationId xmlns:a16="http://schemas.microsoft.com/office/drawing/2014/main" id="{77DEE981-25D2-EF91-B3C7-69D1FFAB012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Espace réservé du contenu 2">
            <a:extLst>
              <a:ext uri="{FF2B5EF4-FFF2-40B4-BE49-F238E27FC236}">
                <a16:creationId xmlns:a16="http://schemas.microsoft.com/office/drawing/2014/main" id="{44145DEB-02BD-9E0C-F13F-CEA17FAD92BF}"/>
              </a:ext>
            </a:extLst>
          </p:cNvPr>
          <p:cNvSpPr>
            <a:spLocks noGrp="1"/>
          </p:cNvSpPr>
          <p:nvPr>
            <p:ph idx="1"/>
          </p:nvPr>
        </p:nvSpPr>
        <p:spPr>
          <a:xfrm>
            <a:off x="7172960" y="1680653"/>
            <a:ext cx="4180840" cy="5177347"/>
          </a:xfrm>
        </p:spPr>
        <p:txBody>
          <a:bodyPr>
            <a:normAutofit/>
          </a:bodyPr>
          <a:lstStyle/>
          <a:p>
            <a:r>
              <a:rPr lang="en-US"/>
              <a:t>First, encapsulate your code in a function</a:t>
            </a:r>
          </a:p>
          <a:p>
            <a:r>
              <a:rPr lang="en-US" dirty="0"/>
              <a:t>At first, create the simplest case</a:t>
            </a:r>
          </a:p>
          <a:p>
            <a:pPr lvl="1"/>
            <a:r>
              <a:rPr lang="en-US" dirty="0"/>
              <a:t>Here, we will just allow for one variable</a:t>
            </a:r>
          </a:p>
          <a:p>
            <a:r>
              <a:rPr lang="en-US" dirty="0"/>
              <a:t>However this function won’t work:</a:t>
            </a:r>
          </a:p>
          <a:p>
            <a:endParaRPr lang="en-US" dirty="0"/>
          </a:p>
          <a:p>
            <a:r>
              <a:rPr lang="en-US" dirty="0" err="1"/>
              <a:t>displ</a:t>
            </a:r>
            <a:r>
              <a:rPr lang="en-US" dirty="0"/>
              <a:t> is a variable in my </a:t>
            </a:r>
            <a:r>
              <a:rPr lang="en-US" dirty="0" err="1"/>
              <a:t>dataframe</a:t>
            </a:r>
            <a:r>
              <a:rPr lang="en-US" dirty="0"/>
              <a:t>, but R expects an object</a:t>
            </a:r>
          </a:p>
        </p:txBody>
      </p:sp>
      <p:pic>
        <p:nvPicPr>
          <p:cNvPr id="8" name="Picture 7">
            <a:extLst>
              <a:ext uri="{FF2B5EF4-FFF2-40B4-BE49-F238E27FC236}">
                <a16:creationId xmlns:a16="http://schemas.microsoft.com/office/drawing/2014/main" id="{E78F088E-86B8-4F52-1F51-140A8F95C701}"/>
              </a:ext>
            </a:extLst>
          </p:cNvPr>
          <p:cNvPicPr>
            <a:picLocks noChangeAspect="1"/>
          </p:cNvPicPr>
          <p:nvPr/>
        </p:nvPicPr>
        <p:blipFill>
          <a:blip r:embed="rId4"/>
          <a:stretch>
            <a:fillRect/>
          </a:stretch>
        </p:blipFill>
        <p:spPr>
          <a:xfrm>
            <a:off x="686435" y="1435100"/>
            <a:ext cx="5962650" cy="5057775"/>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9C223D97-C90C-AB09-8742-85BA3B91BAA7}"/>
                  </a:ext>
                </a:extLst>
              </p14:cNvPr>
              <p14:cNvContentPartPr/>
              <p14:nvPr/>
            </p14:nvContentPartPr>
            <p14:xfrm>
              <a:off x="8391720" y="1857800"/>
              <a:ext cx="2494440" cy="32040"/>
            </p14:xfrm>
          </p:contentPart>
        </mc:Choice>
        <mc:Fallback xmlns="">
          <p:pic>
            <p:nvPicPr>
              <p:cNvPr id="10" name="Ink 9">
                <a:extLst>
                  <a:ext uri="{FF2B5EF4-FFF2-40B4-BE49-F238E27FC236}">
                    <a16:creationId xmlns:a16="http://schemas.microsoft.com/office/drawing/2014/main" id="{9C223D97-C90C-AB09-8742-85BA3B91BAA7}"/>
                  </a:ext>
                </a:extLst>
              </p:cNvPr>
              <p:cNvPicPr/>
              <p:nvPr/>
            </p:nvPicPr>
            <p:blipFill>
              <a:blip r:embed="rId6"/>
              <a:stretch>
                <a:fillRect/>
              </a:stretch>
            </p:blipFill>
            <p:spPr>
              <a:xfrm>
                <a:off x="8338080" y="1749800"/>
                <a:ext cx="26020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453F390-A0F2-4FD9-0241-61B3C4FA90E2}"/>
                  </a:ext>
                </a:extLst>
              </p14:cNvPr>
              <p14:cNvContentPartPr/>
              <p14:nvPr/>
            </p14:nvContentPartPr>
            <p14:xfrm>
              <a:off x="7497840" y="2214200"/>
              <a:ext cx="2850120" cy="41400"/>
            </p14:xfrm>
          </p:contentPart>
        </mc:Choice>
        <mc:Fallback xmlns="">
          <p:pic>
            <p:nvPicPr>
              <p:cNvPr id="11" name="Ink 10">
                <a:extLst>
                  <a:ext uri="{FF2B5EF4-FFF2-40B4-BE49-F238E27FC236}">
                    <a16:creationId xmlns:a16="http://schemas.microsoft.com/office/drawing/2014/main" id="{0453F390-A0F2-4FD9-0241-61B3C4FA90E2}"/>
                  </a:ext>
                </a:extLst>
              </p:cNvPr>
              <p:cNvPicPr/>
              <p:nvPr/>
            </p:nvPicPr>
            <p:blipFill>
              <a:blip r:embed="rId8"/>
              <a:stretch>
                <a:fillRect/>
              </a:stretch>
            </p:blipFill>
            <p:spPr>
              <a:xfrm>
                <a:off x="7443840" y="2106200"/>
                <a:ext cx="29577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F0E8AC90-CC5C-8BD8-C8C0-2D89BA31D154}"/>
                  </a:ext>
                </a:extLst>
              </p14:cNvPr>
              <p14:cNvContentPartPr/>
              <p14:nvPr/>
            </p14:nvContentPartPr>
            <p14:xfrm>
              <a:off x="771960" y="1533080"/>
              <a:ext cx="5843880" cy="22680"/>
            </p14:xfrm>
          </p:contentPart>
        </mc:Choice>
        <mc:Fallback xmlns="">
          <p:pic>
            <p:nvPicPr>
              <p:cNvPr id="12" name="Ink 11">
                <a:extLst>
                  <a:ext uri="{FF2B5EF4-FFF2-40B4-BE49-F238E27FC236}">
                    <a16:creationId xmlns:a16="http://schemas.microsoft.com/office/drawing/2014/main" id="{F0E8AC90-CC5C-8BD8-C8C0-2D89BA31D154}"/>
                  </a:ext>
                </a:extLst>
              </p:cNvPr>
              <p:cNvPicPr/>
              <p:nvPr/>
            </p:nvPicPr>
            <p:blipFill>
              <a:blip r:embed="rId10"/>
              <a:stretch>
                <a:fillRect/>
              </a:stretch>
            </p:blipFill>
            <p:spPr>
              <a:xfrm>
                <a:off x="717960" y="1425440"/>
                <a:ext cx="5951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8D18B0C-AFFC-C065-05A6-FADD4B278550}"/>
                  </a:ext>
                </a:extLst>
              </p14:cNvPr>
              <p14:cNvContentPartPr/>
              <p14:nvPr/>
            </p14:nvContentPartPr>
            <p14:xfrm>
              <a:off x="711120" y="5922920"/>
              <a:ext cx="237960" cy="360"/>
            </p14:xfrm>
          </p:contentPart>
        </mc:Choice>
        <mc:Fallback xmlns="">
          <p:pic>
            <p:nvPicPr>
              <p:cNvPr id="13" name="Ink 12">
                <a:extLst>
                  <a:ext uri="{FF2B5EF4-FFF2-40B4-BE49-F238E27FC236}">
                    <a16:creationId xmlns:a16="http://schemas.microsoft.com/office/drawing/2014/main" id="{08D18B0C-AFFC-C065-05A6-FADD4B278550}"/>
                  </a:ext>
                </a:extLst>
              </p:cNvPr>
              <p:cNvPicPr/>
              <p:nvPr/>
            </p:nvPicPr>
            <p:blipFill>
              <a:blip r:embed="rId12"/>
              <a:stretch>
                <a:fillRect/>
              </a:stretch>
            </p:blipFill>
            <p:spPr>
              <a:xfrm>
                <a:off x="657120" y="5815280"/>
                <a:ext cx="345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17EC9B2-1240-FFB4-649E-904956F09C29}"/>
                  </a:ext>
                </a:extLst>
              </p14:cNvPr>
              <p14:cNvContentPartPr/>
              <p14:nvPr/>
            </p14:nvContentPartPr>
            <p14:xfrm>
              <a:off x="7985280" y="3605600"/>
              <a:ext cx="2887200" cy="11880"/>
            </p14:xfrm>
          </p:contentPart>
        </mc:Choice>
        <mc:Fallback xmlns="">
          <p:pic>
            <p:nvPicPr>
              <p:cNvPr id="14" name="Ink 13">
                <a:extLst>
                  <a:ext uri="{FF2B5EF4-FFF2-40B4-BE49-F238E27FC236}">
                    <a16:creationId xmlns:a16="http://schemas.microsoft.com/office/drawing/2014/main" id="{517EC9B2-1240-FFB4-649E-904956F09C29}"/>
                  </a:ext>
                </a:extLst>
              </p:cNvPr>
              <p:cNvPicPr/>
              <p:nvPr/>
            </p:nvPicPr>
            <p:blipFill>
              <a:blip r:embed="rId14"/>
              <a:stretch>
                <a:fillRect/>
              </a:stretch>
            </p:blipFill>
            <p:spPr>
              <a:xfrm>
                <a:off x="7931640" y="3497960"/>
                <a:ext cx="2994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CBB7479-2FF0-9FB0-AF7E-FA16F2AFAAFA}"/>
                  </a:ext>
                </a:extLst>
              </p14:cNvPr>
              <p14:cNvContentPartPr/>
              <p14:nvPr/>
            </p14:nvContentPartPr>
            <p14:xfrm>
              <a:off x="7995360" y="3910160"/>
              <a:ext cx="1905840" cy="21600"/>
            </p14:xfrm>
          </p:contentPart>
        </mc:Choice>
        <mc:Fallback xmlns="">
          <p:pic>
            <p:nvPicPr>
              <p:cNvPr id="15" name="Ink 14">
                <a:extLst>
                  <a:ext uri="{FF2B5EF4-FFF2-40B4-BE49-F238E27FC236}">
                    <a16:creationId xmlns:a16="http://schemas.microsoft.com/office/drawing/2014/main" id="{ECBB7479-2FF0-9FB0-AF7E-FA16F2AFAAFA}"/>
                  </a:ext>
                </a:extLst>
              </p:cNvPr>
              <p:cNvPicPr/>
              <p:nvPr/>
            </p:nvPicPr>
            <p:blipFill>
              <a:blip r:embed="rId16"/>
              <a:stretch>
                <a:fillRect/>
              </a:stretch>
            </p:blipFill>
            <p:spPr>
              <a:xfrm>
                <a:off x="7941720" y="3802520"/>
                <a:ext cx="20134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1C95FFB8-3538-9808-D51D-DCA63E1090B8}"/>
                  </a:ext>
                </a:extLst>
              </p14:cNvPr>
              <p14:cNvContentPartPr/>
              <p14:nvPr/>
            </p14:nvContentPartPr>
            <p14:xfrm>
              <a:off x="5201400" y="1543880"/>
              <a:ext cx="1002240" cy="20880"/>
            </p14:xfrm>
          </p:contentPart>
        </mc:Choice>
        <mc:Fallback xmlns="">
          <p:pic>
            <p:nvPicPr>
              <p:cNvPr id="16" name="Ink 15">
                <a:extLst>
                  <a:ext uri="{FF2B5EF4-FFF2-40B4-BE49-F238E27FC236}">
                    <a16:creationId xmlns:a16="http://schemas.microsoft.com/office/drawing/2014/main" id="{1C95FFB8-3538-9808-D51D-DCA63E1090B8}"/>
                  </a:ext>
                </a:extLst>
              </p:cNvPr>
              <p:cNvPicPr/>
              <p:nvPr/>
            </p:nvPicPr>
            <p:blipFill>
              <a:blip r:embed="rId18"/>
              <a:stretch>
                <a:fillRect/>
              </a:stretch>
            </p:blipFill>
            <p:spPr>
              <a:xfrm>
                <a:off x="5147400" y="1436240"/>
                <a:ext cx="11098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E97C32DB-661F-F4EF-586F-094D6AD6DFCB}"/>
                  </a:ext>
                </a:extLst>
              </p14:cNvPr>
              <p14:cNvContentPartPr/>
              <p14:nvPr/>
            </p14:nvContentPartPr>
            <p14:xfrm>
              <a:off x="2021520" y="1989200"/>
              <a:ext cx="1069200" cy="12600"/>
            </p14:xfrm>
          </p:contentPart>
        </mc:Choice>
        <mc:Fallback xmlns="">
          <p:pic>
            <p:nvPicPr>
              <p:cNvPr id="17" name="Ink 16">
                <a:extLst>
                  <a:ext uri="{FF2B5EF4-FFF2-40B4-BE49-F238E27FC236}">
                    <a16:creationId xmlns:a16="http://schemas.microsoft.com/office/drawing/2014/main" id="{E97C32DB-661F-F4EF-586F-094D6AD6DFCB}"/>
                  </a:ext>
                </a:extLst>
              </p:cNvPr>
              <p:cNvPicPr/>
              <p:nvPr/>
            </p:nvPicPr>
            <p:blipFill>
              <a:blip r:embed="rId20"/>
              <a:stretch>
                <a:fillRect/>
              </a:stretch>
            </p:blipFill>
            <p:spPr>
              <a:xfrm>
                <a:off x="1967520" y="1881560"/>
                <a:ext cx="11768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DBC2ED1-3E6B-C4A0-B975-B031D65F18D2}"/>
                  </a:ext>
                </a:extLst>
              </p14:cNvPr>
              <p14:cNvContentPartPr/>
              <p14:nvPr/>
            </p14:nvContentPartPr>
            <p14:xfrm>
              <a:off x="2448120" y="2438120"/>
              <a:ext cx="991440" cy="360"/>
            </p14:xfrm>
          </p:contentPart>
        </mc:Choice>
        <mc:Fallback xmlns="">
          <p:pic>
            <p:nvPicPr>
              <p:cNvPr id="18" name="Ink 17">
                <a:extLst>
                  <a:ext uri="{FF2B5EF4-FFF2-40B4-BE49-F238E27FC236}">
                    <a16:creationId xmlns:a16="http://schemas.microsoft.com/office/drawing/2014/main" id="{5DBC2ED1-3E6B-C4A0-B975-B031D65F18D2}"/>
                  </a:ext>
                </a:extLst>
              </p:cNvPr>
              <p:cNvPicPr/>
              <p:nvPr/>
            </p:nvPicPr>
            <p:blipFill>
              <a:blip r:embed="rId22"/>
              <a:stretch>
                <a:fillRect/>
              </a:stretch>
            </p:blipFill>
            <p:spPr>
              <a:xfrm>
                <a:off x="2394120" y="2330480"/>
                <a:ext cx="1099080" cy="216000"/>
              </a:xfrm>
              <a:prstGeom prst="rect">
                <a:avLst/>
              </a:prstGeom>
            </p:spPr>
          </p:pic>
        </mc:Fallback>
      </mc:AlternateContent>
      <p:pic>
        <p:nvPicPr>
          <p:cNvPr id="20" name="Picture 19">
            <a:extLst>
              <a:ext uri="{FF2B5EF4-FFF2-40B4-BE49-F238E27FC236}">
                <a16:creationId xmlns:a16="http://schemas.microsoft.com/office/drawing/2014/main" id="{8A944966-2A2F-17A0-A53D-858471023D25}"/>
              </a:ext>
            </a:extLst>
          </p:cNvPr>
          <p:cNvPicPr>
            <a:picLocks noChangeAspect="1"/>
          </p:cNvPicPr>
          <p:nvPr/>
        </p:nvPicPr>
        <p:blipFill>
          <a:blip r:embed="rId23"/>
          <a:stretch>
            <a:fillRect/>
          </a:stretch>
        </p:blipFill>
        <p:spPr>
          <a:xfrm>
            <a:off x="7415530" y="5177796"/>
            <a:ext cx="3695700" cy="219075"/>
          </a:xfrm>
          <a:prstGeom prst="rect">
            <a:avLst/>
          </a:prstGeom>
        </p:spPr>
      </p:pic>
    </p:spTree>
    <p:extLst>
      <p:ext uri="{BB962C8B-B14F-4D97-AF65-F5344CB8AC3E}">
        <p14:creationId xmlns:p14="http://schemas.microsoft.com/office/powerpoint/2010/main" val="733229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6CA0A-7626-3CCE-C3E4-01E80F4EF0BF}"/>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50A2D566-7B59-9877-0213-DCE224C317D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457C47C3-F8E5-E198-A48E-C3CF4545C269}"/>
              </a:ext>
            </a:extLst>
          </p:cNvPr>
          <p:cNvSpPr>
            <a:spLocks noGrp="1"/>
          </p:cNvSpPr>
          <p:nvPr>
            <p:ph type="title"/>
          </p:nvPr>
        </p:nvSpPr>
        <p:spPr>
          <a:xfrm>
            <a:off x="838199" y="365125"/>
            <a:ext cx="10803903" cy="1325563"/>
          </a:xfrm>
        </p:spPr>
        <p:txBody>
          <a:bodyPr/>
          <a:lstStyle/>
          <a:p>
            <a:r>
              <a:rPr lang="fr-FR" dirty="0"/>
              <a:t>Injection and the {{ </a:t>
            </a:r>
            <a:r>
              <a:rPr lang="fr-FR" dirty="0" err="1"/>
              <a:t>operator</a:t>
            </a:r>
            <a:endParaRPr lang="fr-FR" dirty="0"/>
          </a:p>
        </p:txBody>
      </p:sp>
      <p:sp>
        <p:nvSpPr>
          <p:cNvPr id="4" name="Espace réservé du numéro de diapositive 3">
            <a:extLst>
              <a:ext uri="{FF2B5EF4-FFF2-40B4-BE49-F238E27FC236}">
                <a16:creationId xmlns:a16="http://schemas.microsoft.com/office/drawing/2014/main" id="{4541C92D-1BE5-9D65-4B07-B5654B7673F7}"/>
              </a:ext>
            </a:extLst>
          </p:cNvPr>
          <p:cNvSpPr>
            <a:spLocks noGrp="1"/>
          </p:cNvSpPr>
          <p:nvPr>
            <p:ph type="sldNum" sz="quarter" idx="12"/>
          </p:nvPr>
        </p:nvSpPr>
        <p:spPr/>
        <p:txBody>
          <a:bodyPr/>
          <a:lstStyle/>
          <a:p>
            <a:fld id="{6F3806FF-9E51-4331-BB90-F49EFA1FA4FC}" type="slidenum">
              <a:rPr lang="fr-FR" smtClean="0"/>
              <a:t>48</a:t>
            </a:fld>
            <a:endParaRPr lang="fr-FR"/>
          </a:p>
        </p:txBody>
      </p:sp>
      <p:sp>
        <p:nvSpPr>
          <p:cNvPr id="9" name="Espace réservé du contenu 2">
            <a:extLst>
              <a:ext uri="{FF2B5EF4-FFF2-40B4-BE49-F238E27FC236}">
                <a16:creationId xmlns:a16="http://schemas.microsoft.com/office/drawing/2014/main" id="{528E882F-D3A1-120D-6A67-839B33D2B49B}"/>
              </a:ext>
            </a:extLst>
          </p:cNvPr>
          <p:cNvSpPr>
            <a:spLocks noGrp="1"/>
          </p:cNvSpPr>
          <p:nvPr>
            <p:ph idx="1"/>
          </p:nvPr>
        </p:nvSpPr>
        <p:spPr>
          <a:xfrm>
            <a:off x="838199" y="1825625"/>
            <a:ext cx="10515601" cy="4351338"/>
          </a:xfrm>
        </p:spPr>
        <p:txBody>
          <a:bodyPr/>
          <a:lstStyle/>
          <a:p>
            <a:endParaRPr lang="en-US" dirty="0"/>
          </a:p>
          <a:p>
            <a:r>
              <a:rPr lang="en-US" dirty="0"/>
              <a:t>R looks for an object named </a:t>
            </a:r>
            <a:r>
              <a:rPr lang="en-US" dirty="0" err="1"/>
              <a:t>displ</a:t>
            </a:r>
            <a:r>
              <a:rPr lang="en-US" dirty="0"/>
              <a:t> in your environment</a:t>
            </a:r>
          </a:p>
          <a:p>
            <a:pPr lvl="1"/>
            <a:r>
              <a:rPr lang="en-US" dirty="0"/>
              <a:t>It does not understand it is a column in a </a:t>
            </a:r>
            <a:r>
              <a:rPr lang="en-US" dirty="0" err="1"/>
              <a:t>dataframe</a:t>
            </a:r>
            <a:endParaRPr lang="en-US" dirty="0"/>
          </a:p>
          <a:p>
            <a:pPr lvl="1"/>
            <a:r>
              <a:rPr lang="en-US" dirty="0"/>
              <a:t>So we need to tell him explicitly</a:t>
            </a:r>
          </a:p>
          <a:p>
            <a:r>
              <a:rPr lang="en-US" dirty="0"/>
              <a:t>Enter the {{ operator</a:t>
            </a:r>
          </a:p>
          <a:p>
            <a:pPr lvl="1"/>
            <a:r>
              <a:rPr lang="en-US" dirty="0"/>
              <a:t>We are getting into more complicated R programming</a:t>
            </a:r>
          </a:p>
          <a:p>
            <a:pPr lvl="1"/>
            <a:r>
              <a:rPr lang="en-US" dirty="0"/>
              <a:t>It </a:t>
            </a:r>
            <a:r>
              <a:rPr lang="en-US" dirty="0">
                <a:hlinkClick r:id="rId4"/>
              </a:rPr>
              <a:t>defuses</a:t>
            </a:r>
            <a:r>
              <a:rPr lang="en-US" dirty="0"/>
              <a:t> an argument</a:t>
            </a:r>
          </a:p>
          <a:p>
            <a:pPr lvl="2"/>
            <a:r>
              <a:rPr lang="en-US" dirty="0"/>
              <a:t>Defusing means: don’t execute this piece of code </a:t>
            </a:r>
            <a:r>
              <a:rPr lang="en-US" dirty="0" err="1"/>
              <a:t>immediatly</a:t>
            </a:r>
            <a:endParaRPr lang="en-US" dirty="0"/>
          </a:p>
          <a:p>
            <a:pPr lvl="1"/>
            <a:r>
              <a:rPr lang="en-US" dirty="0"/>
              <a:t>{{ evaluates the code later (injection), in the context of a </a:t>
            </a:r>
            <a:r>
              <a:rPr lang="en-US" dirty="0" err="1"/>
              <a:t>dataframe</a:t>
            </a:r>
            <a:endParaRPr lang="en-US" dirty="0"/>
          </a:p>
        </p:txBody>
      </p:sp>
      <p:pic>
        <p:nvPicPr>
          <p:cNvPr id="3" name="Picture 2">
            <a:extLst>
              <a:ext uri="{FF2B5EF4-FFF2-40B4-BE49-F238E27FC236}">
                <a16:creationId xmlns:a16="http://schemas.microsoft.com/office/drawing/2014/main" id="{0811EFB0-4A6E-B447-B101-C98867E4EAC9}"/>
              </a:ext>
            </a:extLst>
          </p:cNvPr>
          <p:cNvPicPr>
            <a:picLocks noChangeAspect="1"/>
          </p:cNvPicPr>
          <p:nvPr/>
        </p:nvPicPr>
        <p:blipFill>
          <a:blip r:embed="rId5"/>
          <a:srcRect t="91283"/>
          <a:stretch/>
        </p:blipFill>
        <p:spPr>
          <a:xfrm>
            <a:off x="686435" y="1696824"/>
            <a:ext cx="5962650" cy="440867"/>
          </a:xfrm>
          <a:prstGeom prst="rect">
            <a:avLst/>
          </a:prstGeom>
        </p:spPr>
      </p:pic>
    </p:spTree>
    <p:extLst>
      <p:ext uri="{BB962C8B-B14F-4D97-AF65-F5344CB8AC3E}">
        <p14:creationId xmlns:p14="http://schemas.microsoft.com/office/powerpoint/2010/main" val="333913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0879-E1D7-988A-A748-85991AEE9F7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A79EB71-A634-7523-246E-E39E72EF2F7D}"/>
              </a:ext>
            </a:extLst>
          </p:cNvPr>
          <p:cNvSpPr>
            <a:spLocks noGrp="1"/>
          </p:cNvSpPr>
          <p:nvPr>
            <p:ph type="title"/>
          </p:nvPr>
        </p:nvSpPr>
        <p:spPr>
          <a:xfrm>
            <a:off x="838199" y="365125"/>
            <a:ext cx="10803903" cy="1325563"/>
          </a:xfrm>
        </p:spPr>
        <p:txBody>
          <a:bodyPr/>
          <a:lstStyle/>
          <a:p>
            <a:r>
              <a:rPr lang="fr-FR" dirty="0"/>
              <a:t>Data-</a:t>
            </a:r>
            <a:r>
              <a:rPr lang="fr-FR" dirty="0" err="1"/>
              <a:t>masking</a:t>
            </a:r>
            <a:r>
              <a:rPr lang="fr-FR" dirty="0"/>
              <a:t>, </a:t>
            </a:r>
            <a:r>
              <a:rPr lang="fr-FR" dirty="0" err="1"/>
              <a:t>metaprogramming</a:t>
            </a:r>
            <a:endParaRPr lang="fr-FR" dirty="0"/>
          </a:p>
        </p:txBody>
      </p:sp>
      <p:sp>
        <p:nvSpPr>
          <p:cNvPr id="4" name="Espace réservé du numéro de diapositive 3">
            <a:extLst>
              <a:ext uri="{FF2B5EF4-FFF2-40B4-BE49-F238E27FC236}">
                <a16:creationId xmlns:a16="http://schemas.microsoft.com/office/drawing/2014/main" id="{857380B1-2BE2-FB02-681F-11E1E84A02A4}"/>
              </a:ext>
            </a:extLst>
          </p:cNvPr>
          <p:cNvSpPr>
            <a:spLocks noGrp="1"/>
          </p:cNvSpPr>
          <p:nvPr>
            <p:ph type="sldNum" sz="quarter" idx="12"/>
          </p:nvPr>
        </p:nvSpPr>
        <p:spPr/>
        <p:txBody>
          <a:bodyPr/>
          <a:lstStyle/>
          <a:p>
            <a:fld id="{6F3806FF-9E51-4331-BB90-F49EFA1FA4FC}" type="slidenum">
              <a:rPr lang="fr-FR" smtClean="0"/>
              <a:t>49</a:t>
            </a:fld>
            <a:endParaRPr lang="fr-FR"/>
          </a:p>
        </p:txBody>
      </p:sp>
      <p:pic>
        <p:nvPicPr>
          <p:cNvPr id="5" name="Picture 4" descr="A blue and black background&#10;&#10;Description automatically generated">
            <a:extLst>
              <a:ext uri="{FF2B5EF4-FFF2-40B4-BE49-F238E27FC236}">
                <a16:creationId xmlns:a16="http://schemas.microsoft.com/office/drawing/2014/main" id="{4833AD81-FB4C-EC65-894D-E08243B1ACC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Espace réservé du contenu 2">
            <a:extLst>
              <a:ext uri="{FF2B5EF4-FFF2-40B4-BE49-F238E27FC236}">
                <a16:creationId xmlns:a16="http://schemas.microsoft.com/office/drawing/2014/main" id="{E712DBED-AD9D-7CAD-FCF7-4A3C61EF955E}"/>
              </a:ext>
            </a:extLst>
          </p:cNvPr>
          <p:cNvSpPr>
            <a:spLocks noGrp="1"/>
          </p:cNvSpPr>
          <p:nvPr>
            <p:ph idx="1"/>
          </p:nvPr>
        </p:nvSpPr>
        <p:spPr>
          <a:xfrm>
            <a:off x="838199" y="1825625"/>
            <a:ext cx="10515601" cy="4351338"/>
          </a:xfrm>
        </p:spPr>
        <p:txBody>
          <a:bodyPr/>
          <a:lstStyle/>
          <a:p>
            <a:r>
              <a:rPr lang="en-US"/>
              <a:t>These curly brackets are a very powerful tool. </a:t>
            </a:r>
            <a:r>
              <a:rPr lang="en-US" dirty="0"/>
              <a:t>There are others.</a:t>
            </a:r>
          </a:p>
          <a:p>
            <a:r>
              <a:rPr lang="en-US" dirty="0"/>
              <a:t>Read the </a:t>
            </a:r>
            <a:r>
              <a:rPr lang="en-US" dirty="0" err="1"/>
              <a:t>rlang</a:t>
            </a:r>
            <a:r>
              <a:rPr lang="en-US" dirty="0"/>
              <a:t> package documentation for more information and the Advanced R book, especially: </a:t>
            </a:r>
          </a:p>
          <a:p>
            <a:pPr lvl="1"/>
            <a:r>
              <a:rPr lang="en-US" dirty="0">
                <a:hlinkClick r:id="rId4"/>
              </a:rPr>
              <a:t>Data masking</a:t>
            </a:r>
            <a:endParaRPr lang="en-US" dirty="0"/>
          </a:p>
          <a:p>
            <a:pPr lvl="1"/>
            <a:r>
              <a:rPr lang="en-US" dirty="0">
                <a:hlinkClick r:id="rId5"/>
              </a:rPr>
              <a:t>Metaprogramming</a:t>
            </a:r>
            <a:endParaRPr lang="en-US" dirty="0"/>
          </a:p>
        </p:txBody>
      </p:sp>
    </p:spTree>
    <p:extLst>
      <p:ext uri="{BB962C8B-B14F-4D97-AF65-F5344CB8AC3E}">
        <p14:creationId xmlns:p14="http://schemas.microsoft.com/office/powerpoint/2010/main" val="221143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GitHub Desktop</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CF51511B-A403-1B48-B3B7-E43FDAA075B1}"/>
              </a:ext>
            </a:extLst>
          </p:cNvPr>
          <p:cNvSpPr>
            <a:spLocks noGrp="1"/>
          </p:cNvSpPr>
          <p:nvPr>
            <p:ph type="sldNum" sz="quarter" idx="12"/>
          </p:nvPr>
        </p:nvSpPr>
        <p:spPr/>
        <p:txBody>
          <a:bodyPr/>
          <a:lstStyle/>
          <a:p>
            <a:fld id="{6F3806FF-9E51-4331-BB90-F49EFA1FA4FC}" type="slidenum">
              <a:rPr lang="fr-FR" smtClean="0"/>
              <a:t>5</a:t>
            </a:fld>
            <a:endParaRPr lang="fr-FR"/>
          </a:p>
        </p:txBody>
      </p:sp>
      <p:pic>
        <p:nvPicPr>
          <p:cNvPr id="10" name="Picture 9" descr="A screenshot of a computer program&#10;&#10;Description automatically generated">
            <a:extLst>
              <a:ext uri="{FF2B5EF4-FFF2-40B4-BE49-F238E27FC236}">
                <a16:creationId xmlns:a16="http://schemas.microsoft.com/office/drawing/2014/main" id="{1B79CE11-66DF-1DD9-87E8-C0288909A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6653" y="2469823"/>
            <a:ext cx="5661197" cy="3886527"/>
          </a:xfrm>
          <a:prstGeom prst="rect">
            <a:avLst/>
          </a:prstGeom>
        </p:spPr>
      </p:pic>
      <p:sp>
        <p:nvSpPr>
          <p:cNvPr id="11" name="Content Placeholder 5">
            <a:extLst>
              <a:ext uri="{FF2B5EF4-FFF2-40B4-BE49-F238E27FC236}">
                <a16:creationId xmlns:a16="http://schemas.microsoft.com/office/drawing/2014/main" id="{0FD7176D-7F91-F630-72E4-0DD59D06A3B9}"/>
              </a:ext>
            </a:extLst>
          </p:cNvPr>
          <p:cNvSpPr>
            <a:spLocks noGrp="1"/>
          </p:cNvSpPr>
          <p:nvPr>
            <p:ph idx="1"/>
          </p:nvPr>
        </p:nvSpPr>
        <p:spPr>
          <a:xfrm>
            <a:off x="838200" y="1781784"/>
            <a:ext cx="5048453" cy="5076216"/>
          </a:xfrm>
        </p:spPr>
        <p:txBody>
          <a:bodyPr>
            <a:normAutofit/>
          </a:bodyPr>
          <a:lstStyle/>
          <a:p>
            <a:r>
              <a:rPr lang="en-US" dirty="0"/>
              <a:t>If you use GitHub, there exists a graphical interface to use Git</a:t>
            </a:r>
          </a:p>
          <a:p>
            <a:pPr lvl="1"/>
            <a:r>
              <a:rPr lang="en-US" dirty="0"/>
              <a:t>It can list file that have been changes</a:t>
            </a:r>
          </a:p>
          <a:p>
            <a:pPr lvl="1"/>
            <a:r>
              <a:rPr lang="en-US" dirty="0"/>
              <a:t>The modifications in these files: lines that were removed are in red, those that have been added are in green</a:t>
            </a:r>
          </a:p>
          <a:p>
            <a:r>
              <a:rPr lang="en-US" dirty="0"/>
              <a:t>The list of modifications works for plain text files (.txt, .r, .md…)</a:t>
            </a:r>
          </a:p>
          <a:p>
            <a:pPr lvl="1"/>
            <a:r>
              <a:rPr lang="en-US" dirty="0"/>
              <a:t>For other (like Word files, you cannot see the changes)</a:t>
            </a:r>
          </a:p>
        </p:txBody>
      </p:sp>
    </p:spTree>
    <p:extLst>
      <p:ext uri="{BB962C8B-B14F-4D97-AF65-F5344CB8AC3E}">
        <p14:creationId xmlns:p14="http://schemas.microsoft.com/office/powerpoint/2010/main" val="253094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003F9-F490-F707-C2FC-1F16551DBFC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E124E4C-8F97-4EB7-9985-1FFCB6C665A2}"/>
              </a:ext>
            </a:extLst>
          </p:cNvPr>
          <p:cNvSpPr>
            <a:spLocks noGrp="1"/>
          </p:cNvSpPr>
          <p:nvPr>
            <p:ph type="title"/>
          </p:nvPr>
        </p:nvSpPr>
        <p:spPr>
          <a:xfrm>
            <a:off x="838199" y="365125"/>
            <a:ext cx="10803903" cy="1325563"/>
          </a:xfrm>
        </p:spPr>
        <p:txBody>
          <a:bodyPr/>
          <a:lstStyle/>
          <a:p>
            <a:r>
              <a:rPr lang="fr-FR" dirty="0"/>
              <a:t>Start slow</a:t>
            </a:r>
          </a:p>
        </p:txBody>
      </p:sp>
      <p:sp>
        <p:nvSpPr>
          <p:cNvPr id="4" name="Espace réservé du numéro de diapositive 3">
            <a:extLst>
              <a:ext uri="{FF2B5EF4-FFF2-40B4-BE49-F238E27FC236}">
                <a16:creationId xmlns:a16="http://schemas.microsoft.com/office/drawing/2014/main" id="{909CC944-4553-1487-CCB3-FE9D513DD424}"/>
              </a:ext>
            </a:extLst>
          </p:cNvPr>
          <p:cNvSpPr>
            <a:spLocks noGrp="1"/>
          </p:cNvSpPr>
          <p:nvPr>
            <p:ph type="sldNum" sz="quarter" idx="12"/>
          </p:nvPr>
        </p:nvSpPr>
        <p:spPr/>
        <p:txBody>
          <a:bodyPr/>
          <a:lstStyle/>
          <a:p>
            <a:fld id="{6F3806FF-9E51-4331-BB90-F49EFA1FA4FC}" type="slidenum">
              <a:rPr lang="fr-FR" smtClean="0"/>
              <a:t>50</a:t>
            </a:fld>
            <a:endParaRPr lang="fr-FR"/>
          </a:p>
        </p:txBody>
      </p:sp>
      <p:pic>
        <p:nvPicPr>
          <p:cNvPr id="5" name="Picture 4" descr="A blue and black background&#10;&#10;Description automatically generated">
            <a:extLst>
              <a:ext uri="{FF2B5EF4-FFF2-40B4-BE49-F238E27FC236}">
                <a16:creationId xmlns:a16="http://schemas.microsoft.com/office/drawing/2014/main" id="{54D66887-48CC-7461-E2DD-7C5C37FF3B6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Espace réservé du contenu 2">
            <a:extLst>
              <a:ext uri="{FF2B5EF4-FFF2-40B4-BE49-F238E27FC236}">
                <a16:creationId xmlns:a16="http://schemas.microsoft.com/office/drawing/2014/main" id="{6761886D-51B0-4532-7C7E-147AD2452EFA}"/>
              </a:ext>
            </a:extLst>
          </p:cNvPr>
          <p:cNvSpPr>
            <a:spLocks noGrp="1"/>
          </p:cNvSpPr>
          <p:nvPr>
            <p:ph idx="1"/>
          </p:nvPr>
        </p:nvSpPr>
        <p:spPr>
          <a:xfrm>
            <a:off x="7172960" y="1680653"/>
            <a:ext cx="4180840" cy="5177347"/>
          </a:xfrm>
        </p:spPr>
        <p:txBody>
          <a:bodyPr>
            <a:normAutofit/>
          </a:bodyPr>
          <a:lstStyle/>
          <a:p>
            <a:r>
              <a:rPr lang="en-US" dirty="0"/>
              <a:t>Now it works</a:t>
            </a:r>
          </a:p>
          <a:p>
            <a:endParaRPr lang="en-US" dirty="0"/>
          </a:p>
          <a:p>
            <a:endParaRPr lang="en-US" dirty="0"/>
          </a:p>
          <a:p>
            <a:r>
              <a:rPr lang="en-US" dirty="0"/>
              <a:t>But only with one variable. What if we want multiple ?</a:t>
            </a:r>
          </a:p>
        </p:txBody>
      </p:sp>
      <p:pic>
        <p:nvPicPr>
          <p:cNvPr id="6" name="Picture 5">
            <a:extLst>
              <a:ext uri="{FF2B5EF4-FFF2-40B4-BE49-F238E27FC236}">
                <a16:creationId xmlns:a16="http://schemas.microsoft.com/office/drawing/2014/main" id="{1BAF2FEA-316A-E092-8236-DFCBD5E24BF8}"/>
              </a:ext>
            </a:extLst>
          </p:cNvPr>
          <p:cNvPicPr>
            <a:picLocks noChangeAspect="1"/>
          </p:cNvPicPr>
          <p:nvPr/>
        </p:nvPicPr>
        <p:blipFill>
          <a:blip r:embed="rId4"/>
          <a:stretch>
            <a:fillRect/>
          </a:stretch>
        </p:blipFill>
        <p:spPr>
          <a:xfrm>
            <a:off x="653097" y="1680653"/>
            <a:ext cx="6029325" cy="5000625"/>
          </a:xfrm>
          <a:prstGeom prst="rect">
            <a:avLst/>
          </a:prstGeom>
        </p:spPr>
      </p:pic>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8784A3BF-E318-E6B7-78D2-94EDDF1E043E}"/>
                  </a:ext>
                </a:extLst>
              </p14:cNvPr>
              <p14:cNvContentPartPr/>
              <p14:nvPr/>
            </p14:nvContentPartPr>
            <p14:xfrm>
              <a:off x="1772471" y="2219753"/>
              <a:ext cx="1632240" cy="11160"/>
            </p14:xfrm>
          </p:contentPart>
        </mc:Choice>
        <mc:Fallback xmlns="">
          <p:pic>
            <p:nvPicPr>
              <p:cNvPr id="25" name="Ink 24">
                <a:extLst>
                  <a:ext uri="{FF2B5EF4-FFF2-40B4-BE49-F238E27FC236}">
                    <a16:creationId xmlns:a16="http://schemas.microsoft.com/office/drawing/2014/main" id="{8784A3BF-E318-E6B7-78D2-94EDDF1E043E}"/>
                  </a:ext>
                </a:extLst>
              </p:cNvPr>
              <p:cNvPicPr/>
              <p:nvPr/>
            </p:nvPicPr>
            <p:blipFill>
              <a:blip r:embed="rId7"/>
              <a:stretch>
                <a:fillRect/>
              </a:stretch>
            </p:blipFill>
            <p:spPr>
              <a:xfrm>
                <a:off x="1718471" y="2111753"/>
                <a:ext cx="17398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71202BD-BAFE-AF5E-4677-AA19928D42B6}"/>
                  </a:ext>
                </a:extLst>
              </p14:cNvPr>
              <p14:cNvContentPartPr/>
              <p14:nvPr/>
            </p14:nvContentPartPr>
            <p14:xfrm>
              <a:off x="2248391" y="2658593"/>
              <a:ext cx="1408320" cy="19440"/>
            </p14:xfrm>
          </p:contentPart>
        </mc:Choice>
        <mc:Fallback xmlns="">
          <p:pic>
            <p:nvPicPr>
              <p:cNvPr id="26" name="Ink 25">
                <a:extLst>
                  <a:ext uri="{FF2B5EF4-FFF2-40B4-BE49-F238E27FC236}">
                    <a16:creationId xmlns:a16="http://schemas.microsoft.com/office/drawing/2014/main" id="{071202BD-BAFE-AF5E-4677-AA19928D42B6}"/>
                  </a:ext>
                </a:extLst>
              </p:cNvPr>
              <p:cNvPicPr/>
              <p:nvPr/>
            </p:nvPicPr>
            <p:blipFill>
              <a:blip r:embed="rId9"/>
              <a:stretch>
                <a:fillRect/>
              </a:stretch>
            </p:blipFill>
            <p:spPr>
              <a:xfrm>
                <a:off x="2194751" y="2550593"/>
                <a:ext cx="1515960" cy="235080"/>
              </a:xfrm>
              <a:prstGeom prst="rect">
                <a:avLst/>
              </a:prstGeom>
            </p:spPr>
          </p:pic>
        </mc:Fallback>
      </mc:AlternateContent>
      <p:pic>
        <p:nvPicPr>
          <p:cNvPr id="7" name="Picture 6">
            <a:extLst>
              <a:ext uri="{FF2B5EF4-FFF2-40B4-BE49-F238E27FC236}">
                <a16:creationId xmlns:a16="http://schemas.microsoft.com/office/drawing/2014/main" id="{91B91BAE-F8AA-E03A-38DD-F3DD2A49076F}"/>
              </a:ext>
            </a:extLst>
          </p:cNvPr>
          <p:cNvPicPr>
            <a:picLocks noChangeAspect="1"/>
          </p:cNvPicPr>
          <p:nvPr/>
        </p:nvPicPr>
        <p:blipFill>
          <a:blip r:embed="rId10"/>
          <a:stretch>
            <a:fillRect/>
          </a:stretch>
        </p:blipFill>
        <p:spPr>
          <a:xfrm>
            <a:off x="7172959" y="2230913"/>
            <a:ext cx="4478919" cy="456529"/>
          </a:xfrm>
          <a:prstGeom prst="rect">
            <a:avLst/>
          </a:prstGeom>
        </p:spPr>
      </p:pic>
    </p:spTree>
    <p:extLst>
      <p:ext uri="{BB962C8B-B14F-4D97-AF65-F5344CB8AC3E}">
        <p14:creationId xmlns:p14="http://schemas.microsoft.com/office/powerpoint/2010/main" val="3468932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FE158-11C8-5B13-31D0-B5869654284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A82FFDB-3362-C80E-AB3C-D6FBE2B9DEBE}"/>
              </a:ext>
            </a:extLst>
          </p:cNvPr>
          <p:cNvSpPr>
            <a:spLocks noGrp="1"/>
          </p:cNvSpPr>
          <p:nvPr>
            <p:ph type="title"/>
          </p:nvPr>
        </p:nvSpPr>
        <p:spPr>
          <a:xfrm>
            <a:off x="838199" y="365125"/>
            <a:ext cx="10803903" cy="1325563"/>
          </a:xfrm>
        </p:spPr>
        <p:txBody>
          <a:bodyPr/>
          <a:lstStyle/>
          <a:p>
            <a:r>
              <a:rPr lang="fr-FR" dirty="0"/>
              <a:t>Dynamic dots: …</a:t>
            </a:r>
          </a:p>
        </p:txBody>
      </p:sp>
      <p:sp>
        <p:nvSpPr>
          <p:cNvPr id="4" name="Espace réservé du numéro de diapositive 3">
            <a:extLst>
              <a:ext uri="{FF2B5EF4-FFF2-40B4-BE49-F238E27FC236}">
                <a16:creationId xmlns:a16="http://schemas.microsoft.com/office/drawing/2014/main" id="{FC97A9ED-5D18-A4C0-ACE9-FD6C35A0473A}"/>
              </a:ext>
            </a:extLst>
          </p:cNvPr>
          <p:cNvSpPr>
            <a:spLocks noGrp="1"/>
          </p:cNvSpPr>
          <p:nvPr>
            <p:ph type="sldNum" sz="quarter" idx="12"/>
          </p:nvPr>
        </p:nvSpPr>
        <p:spPr/>
        <p:txBody>
          <a:bodyPr/>
          <a:lstStyle/>
          <a:p>
            <a:fld id="{6F3806FF-9E51-4331-BB90-F49EFA1FA4FC}" type="slidenum">
              <a:rPr lang="fr-FR" smtClean="0"/>
              <a:t>51</a:t>
            </a:fld>
            <a:endParaRPr lang="fr-FR"/>
          </a:p>
        </p:txBody>
      </p:sp>
      <p:pic>
        <p:nvPicPr>
          <p:cNvPr id="5" name="Picture 4" descr="A blue and black background&#10;&#10;Description automatically generated">
            <a:extLst>
              <a:ext uri="{FF2B5EF4-FFF2-40B4-BE49-F238E27FC236}">
                <a16:creationId xmlns:a16="http://schemas.microsoft.com/office/drawing/2014/main" id="{48577AC2-844B-2BE3-80CB-5720FAECDA0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Espace réservé du contenu 2">
            <a:extLst>
              <a:ext uri="{FF2B5EF4-FFF2-40B4-BE49-F238E27FC236}">
                <a16:creationId xmlns:a16="http://schemas.microsoft.com/office/drawing/2014/main" id="{8FE8A602-8AA0-941B-2661-AA5B40C27DDA}"/>
              </a:ext>
            </a:extLst>
          </p:cNvPr>
          <p:cNvSpPr>
            <a:spLocks noGrp="1"/>
          </p:cNvSpPr>
          <p:nvPr>
            <p:ph idx="1"/>
          </p:nvPr>
        </p:nvSpPr>
        <p:spPr>
          <a:xfrm>
            <a:off x="838199" y="1680653"/>
            <a:ext cx="10515601" cy="5177347"/>
          </a:xfrm>
        </p:spPr>
        <p:txBody>
          <a:bodyPr>
            <a:normAutofit/>
          </a:bodyPr>
          <a:lstStyle/>
          <a:p>
            <a:r>
              <a:rPr lang="en-US" dirty="0"/>
              <a:t>Dynamic dots (…) are a special type of argument</a:t>
            </a:r>
          </a:p>
          <a:p>
            <a:r>
              <a:rPr lang="en-US" dirty="0"/>
              <a:t>They allow:</a:t>
            </a:r>
          </a:p>
          <a:p>
            <a:pPr lvl="1"/>
            <a:r>
              <a:rPr lang="en-US" b="1" dirty="0"/>
              <a:t>Forwarding</a:t>
            </a:r>
            <a:r>
              <a:rPr lang="en-US" dirty="0"/>
              <a:t>: let’s say you have a first function, in which you call a second one, dynamic dots allow you to use argument from the second function inside the first one </a:t>
            </a:r>
          </a:p>
          <a:p>
            <a:pPr lvl="1"/>
            <a:r>
              <a:rPr lang="en-US" b="1" dirty="0"/>
              <a:t>Collecting</a:t>
            </a:r>
            <a:r>
              <a:rPr lang="en-US" dirty="0"/>
              <a:t> multiple arguments</a:t>
            </a:r>
          </a:p>
          <a:p>
            <a:r>
              <a:rPr lang="en-US" dirty="0"/>
              <a:t>In our case, using them allow us to input multiple variables</a:t>
            </a:r>
          </a:p>
        </p:txBody>
      </p:sp>
    </p:spTree>
    <p:extLst>
      <p:ext uri="{BB962C8B-B14F-4D97-AF65-F5344CB8AC3E}">
        <p14:creationId xmlns:p14="http://schemas.microsoft.com/office/powerpoint/2010/main" val="2737724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A4C3-B13A-7BA4-E4A1-66015DB14F7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9A4871-D0C1-46C2-9ED7-44C1C2AF6F6A}"/>
              </a:ext>
            </a:extLst>
          </p:cNvPr>
          <p:cNvSpPr>
            <a:spLocks noGrp="1"/>
          </p:cNvSpPr>
          <p:nvPr>
            <p:ph type="title"/>
          </p:nvPr>
        </p:nvSpPr>
        <p:spPr>
          <a:xfrm>
            <a:off x="838199" y="365125"/>
            <a:ext cx="10803903" cy="1325563"/>
          </a:xfrm>
        </p:spPr>
        <p:txBody>
          <a:bodyPr/>
          <a:lstStyle/>
          <a:p>
            <a:r>
              <a:rPr lang="fr-FR" dirty="0"/>
              <a:t>Multiple </a:t>
            </a:r>
            <a:r>
              <a:rPr lang="fr-FR" dirty="0" err="1"/>
              <a:t>continuous</a:t>
            </a:r>
            <a:r>
              <a:rPr lang="fr-FR" dirty="0"/>
              <a:t> variables</a:t>
            </a:r>
          </a:p>
        </p:txBody>
      </p:sp>
      <p:sp>
        <p:nvSpPr>
          <p:cNvPr id="4" name="Espace réservé du numéro de diapositive 3">
            <a:extLst>
              <a:ext uri="{FF2B5EF4-FFF2-40B4-BE49-F238E27FC236}">
                <a16:creationId xmlns:a16="http://schemas.microsoft.com/office/drawing/2014/main" id="{DA1E34E4-B4F2-3FBE-72B2-9D6837FAEF3D}"/>
              </a:ext>
            </a:extLst>
          </p:cNvPr>
          <p:cNvSpPr>
            <a:spLocks noGrp="1"/>
          </p:cNvSpPr>
          <p:nvPr>
            <p:ph type="sldNum" sz="quarter" idx="12"/>
          </p:nvPr>
        </p:nvSpPr>
        <p:spPr/>
        <p:txBody>
          <a:bodyPr/>
          <a:lstStyle/>
          <a:p>
            <a:fld id="{6F3806FF-9E51-4331-BB90-F49EFA1FA4FC}" type="slidenum">
              <a:rPr lang="fr-FR" smtClean="0"/>
              <a:t>52</a:t>
            </a:fld>
            <a:endParaRPr lang="fr-FR"/>
          </a:p>
        </p:txBody>
      </p:sp>
      <p:pic>
        <p:nvPicPr>
          <p:cNvPr id="5" name="Picture 4" descr="A blue and black background&#10;&#10;Description automatically generated">
            <a:extLst>
              <a:ext uri="{FF2B5EF4-FFF2-40B4-BE49-F238E27FC236}">
                <a16:creationId xmlns:a16="http://schemas.microsoft.com/office/drawing/2014/main" id="{0F8226A6-ABF6-8D2B-FE74-55CA00F823B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8" name="Picture 7">
            <a:extLst>
              <a:ext uri="{FF2B5EF4-FFF2-40B4-BE49-F238E27FC236}">
                <a16:creationId xmlns:a16="http://schemas.microsoft.com/office/drawing/2014/main" id="{0E3C5ED3-0821-5DD8-0D35-43E832037473}"/>
              </a:ext>
            </a:extLst>
          </p:cNvPr>
          <p:cNvPicPr>
            <a:picLocks noChangeAspect="1"/>
          </p:cNvPicPr>
          <p:nvPr/>
        </p:nvPicPr>
        <p:blipFill>
          <a:blip r:embed="rId4"/>
          <a:stretch>
            <a:fillRect/>
          </a:stretch>
        </p:blipFill>
        <p:spPr>
          <a:xfrm>
            <a:off x="752475" y="1569545"/>
            <a:ext cx="5343525" cy="5019675"/>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20F6A8A-A6CC-8A29-6933-18F09428A06E}"/>
                  </a:ext>
                </a:extLst>
              </p14:cNvPr>
              <p14:cNvContentPartPr/>
              <p14:nvPr/>
            </p14:nvContentPartPr>
            <p14:xfrm>
              <a:off x="1835345" y="2091665"/>
              <a:ext cx="360000" cy="7560"/>
            </p14:xfrm>
          </p:contentPart>
        </mc:Choice>
        <mc:Fallback xmlns="">
          <p:pic>
            <p:nvPicPr>
              <p:cNvPr id="11" name="Ink 10">
                <a:extLst>
                  <a:ext uri="{FF2B5EF4-FFF2-40B4-BE49-F238E27FC236}">
                    <a16:creationId xmlns:a16="http://schemas.microsoft.com/office/drawing/2014/main" id="{C20F6A8A-A6CC-8A29-6933-18F09428A06E}"/>
                  </a:ext>
                </a:extLst>
              </p:cNvPr>
              <p:cNvPicPr/>
              <p:nvPr/>
            </p:nvPicPr>
            <p:blipFill>
              <a:blip r:embed="rId6"/>
              <a:stretch>
                <a:fillRect/>
              </a:stretch>
            </p:blipFill>
            <p:spPr>
              <a:xfrm>
                <a:off x="1781345" y="1984025"/>
                <a:ext cx="467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D4A4A3AB-6AAC-F3AC-47D3-9A202D1083A9}"/>
                  </a:ext>
                </a:extLst>
              </p14:cNvPr>
              <p14:cNvContentPartPr/>
              <p14:nvPr/>
            </p14:nvContentPartPr>
            <p14:xfrm>
              <a:off x="2271665" y="2576585"/>
              <a:ext cx="378000" cy="17280"/>
            </p14:xfrm>
          </p:contentPart>
        </mc:Choice>
        <mc:Fallback xmlns="">
          <p:pic>
            <p:nvPicPr>
              <p:cNvPr id="12" name="Ink 11">
                <a:extLst>
                  <a:ext uri="{FF2B5EF4-FFF2-40B4-BE49-F238E27FC236}">
                    <a16:creationId xmlns:a16="http://schemas.microsoft.com/office/drawing/2014/main" id="{D4A4A3AB-6AAC-F3AC-47D3-9A202D1083A9}"/>
                  </a:ext>
                </a:extLst>
              </p:cNvPr>
              <p:cNvPicPr/>
              <p:nvPr/>
            </p:nvPicPr>
            <p:blipFill>
              <a:blip r:embed="rId8"/>
              <a:stretch>
                <a:fillRect/>
              </a:stretch>
            </p:blipFill>
            <p:spPr>
              <a:xfrm>
                <a:off x="2218025" y="2468945"/>
                <a:ext cx="4856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D7B64E3-E024-BC16-4915-C39390857C97}"/>
                  </a:ext>
                </a:extLst>
              </p14:cNvPr>
              <p14:cNvContentPartPr/>
              <p14:nvPr/>
            </p14:nvContentPartPr>
            <p14:xfrm>
              <a:off x="5264345" y="1710425"/>
              <a:ext cx="352800" cy="14400"/>
            </p14:xfrm>
          </p:contentPart>
        </mc:Choice>
        <mc:Fallback xmlns="">
          <p:pic>
            <p:nvPicPr>
              <p:cNvPr id="13" name="Ink 12">
                <a:extLst>
                  <a:ext uri="{FF2B5EF4-FFF2-40B4-BE49-F238E27FC236}">
                    <a16:creationId xmlns:a16="http://schemas.microsoft.com/office/drawing/2014/main" id="{AD7B64E3-E024-BC16-4915-C39390857C97}"/>
                  </a:ext>
                </a:extLst>
              </p:cNvPr>
              <p:cNvPicPr/>
              <p:nvPr/>
            </p:nvPicPr>
            <p:blipFill>
              <a:blip r:embed="rId10"/>
              <a:stretch>
                <a:fillRect/>
              </a:stretch>
            </p:blipFill>
            <p:spPr>
              <a:xfrm>
                <a:off x="5210705" y="1602785"/>
                <a:ext cx="460440" cy="230040"/>
              </a:xfrm>
              <a:prstGeom prst="rect">
                <a:avLst/>
              </a:prstGeom>
            </p:spPr>
          </p:pic>
        </mc:Fallback>
      </mc:AlternateContent>
      <p:pic>
        <p:nvPicPr>
          <p:cNvPr id="16" name="Picture 15">
            <a:extLst>
              <a:ext uri="{FF2B5EF4-FFF2-40B4-BE49-F238E27FC236}">
                <a16:creationId xmlns:a16="http://schemas.microsoft.com/office/drawing/2014/main" id="{A3A347DD-721C-C74A-FE5C-2C7C5F7DC9AB}"/>
              </a:ext>
            </a:extLst>
          </p:cNvPr>
          <p:cNvPicPr>
            <a:picLocks noChangeAspect="1"/>
          </p:cNvPicPr>
          <p:nvPr/>
        </p:nvPicPr>
        <p:blipFill>
          <a:blip r:embed="rId11"/>
          <a:stretch>
            <a:fillRect/>
          </a:stretch>
        </p:blipFill>
        <p:spPr>
          <a:xfrm>
            <a:off x="6311132" y="1569545"/>
            <a:ext cx="5673049" cy="949399"/>
          </a:xfrm>
          <a:prstGeom prst="rect">
            <a:avLst/>
          </a:prstGeom>
        </p:spPr>
      </p:pic>
      <p:sp>
        <p:nvSpPr>
          <p:cNvPr id="17" name="Espace réservé du contenu 2">
            <a:extLst>
              <a:ext uri="{FF2B5EF4-FFF2-40B4-BE49-F238E27FC236}">
                <a16:creationId xmlns:a16="http://schemas.microsoft.com/office/drawing/2014/main" id="{E9D838C2-70F7-02B2-7C62-73DB0C115F66}"/>
              </a:ext>
            </a:extLst>
          </p:cNvPr>
          <p:cNvSpPr>
            <a:spLocks noGrp="1"/>
          </p:cNvSpPr>
          <p:nvPr>
            <p:ph idx="1"/>
          </p:nvPr>
        </p:nvSpPr>
        <p:spPr>
          <a:xfrm>
            <a:off x="6311132" y="2708564"/>
            <a:ext cx="5042668" cy="4149436"/>
          </a:xfrm>
        </p:spPr>
        <p:txBody>
          <a:bodyPr>
            <a:normAutofit/>
          </a:bodyPr>
          <a:lstStyle/>
          <a:p>
            <a:r>
              <a:rPr lang="fr-FR" dirty="0" err="1"/>
              <a:t>Now</a:t>
            </a:r>
            <a:r>
              <a:rPr lang="fr-FR" dirty="0"/>
              <a:t>, </a:t>
            </a:r>
            <a:r>
              <a:rPr lang="fr-FR" dirty="0" err="1"/>
              <a:t>what</a:t>
            </a:r>
            <a:r>
              <a:rPr lang="fr-FR" dirty="0"/>
              <a:t> if </a:t>
            </a:r>
            <a:r>
              <a:rPr lang="fr-FR" dirty="0" err="1"/>
              <a:t>you</a:t>
            </a:r>
            <a:r>
              <a:rPr lang="fr-FR" dirty="0"/>
              <a:t> </a:t>
            </a:r>
            <a:r>
              <a:rPr lang="fr-FR" dirty="0" err="1"/>
              <a:t>want</a:t>
            </a:r>
            <a:r>
              <a:rPr lang="fr-FR" dirty="0"/>
              <a:t> </a:t>
            </a:r>
            <a:r>
              <a:rPr lang="fr-FR" dirty="0" err="1"/>
              <a:t>you</a:t>
            </a:r>
            <a:r>
              <a:rPr lang="fr-FR" dirty="0"/>
              <a:t> </a:t>
            </a:r>
            <a:r>
              <a:rPr lang="fr-FR" dirty="0" err="1"/>
              <a:t>compute</a:t>
            </a:r>
            <a:r>
              <a:rPr lang="fr-FR" dirty="0"/>
              <a:t> the distribution </a:t>
            </a:r>
            <a:r>
              <a:rPr lang="fr-FR" dirty="0" err="1"/>
              <a:t>according</a:t>
            </a:r>
            <a:r>
              <a:rPr lang="fr-FR" dirty="0"/>
              <a:t> to </a:t>
            </a:r>
            <a:r>
              <a:rPr lang="fr-FR" dirty="0" err="1"/>
              <a:t>categorical</a:t>
            </a:r>
            <a:r>
              <a:rPr lang="fr-FR" dirty="0"/>
              <a:t> variables?</a:t>
            </a:r>
          </a:p>
        </p:txBody>
      </p:sp>
    </p:spTree>
    <p:extLst>
      <p:ext uri="{BB962C8B-B14F-4D97-AF65-F5344CB8AC3E}">
        <p14:creationId xmlns:p14="http://schemas.microsoft.com/office/powerpoint/2010/main" val="2076910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156C6-7778-5BAB-391A-BF3CD7A772B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E0BEACE-7028-BBD0-5B1C-58AD11B4D953}"/>
              </a:ext>
            </a:extLst>
          </p:cNvPr>
          <p:cNvSpPr>
            <a:spLocks noGrp="1"/>
          </p:cNvSpPr>
          <p:nvPr>
            <p:ph type="title"/>
          </p:nvPr>
        </p:nvSpPr>
        <p:spPr>
          <a:xfrm>
            <a:off x="838199" y="365125"/>
            <a:ext cx="10803903" cy="1325563"/>
          </a:xfrm>
        </p:spPr>
        <p:txBody>
          <a:bodyPr/>
          <a:lstStyle/>
          <a:p>
            <a:r>
              <a:rPr lang="fr-FR" dirty="0"/>
              <a:t>Multiple </a:t>
            </a:r>
            <a:r>
              <a:rPr lang="fr-FR" dirty="0" err="1"/>
              <a:t>continuous</a:t>
            </a:r>
            <a:r>
              <a:rPr lang="fr-FR" dirty="0"/>
              <a:t> variables</a:t>
            </a:r>
          </a:p>
        </p:txBody>
      </p:sp>
      <p:sp>
        <p:nvSpPr>
          <p:cNvPr id="4" name="Espace réservé du numéro de diapositive 3">
            <a:extLst>
              <a:ext uri="{FF2B5EF4-FFF2-40B4-BE49-F238E27FC236}">
                <a16:creationId xmlns:a16="http://schemas.microsoft.com/office/drawing/2014/main" id="{1AAE945F-52C9-ECDE-6693-E0CCE7A1B307}"/>
              </a:ext>
            </a:extLst>
          </p:cNvPr>
          <p:cNvSpPr>
            <a:spLocks noGrp="1"/>
          </p:cNvSpPr>
          <p:nvPr>
            <p:ph type="sldNum" sz="quarter" idx="12"/>
          </p:nvPr>
        </p:nvSpPr>
        <p:spPr/>
        <p:txBody>
          <a:bodyPr/>
          <a:lstStyle/>
          <a:p>
            <a:fld id="{6F3806FF-9E51-4331-BB90-F49EFA1FA4FC}" type="slidenum">
              <a:rPr lang="fr-FR" smtClean="0"/>
              <a:t>53</a:t>
            </a:fld>
            <a:endParaRPr lang="fr-FR"/>
          </a:p>
        </p:txBody>
      </p:sp>
      <p:pic>
        <p:nvPicPr>
          <p:cNvPr id="5" name="Picture 4" descr="A blue and black background&#10;&#10;Description automatically generated">
            <a:extLst>
              <a:ext uri="{FF2B5EF4-FFF2-40B4-BE49-F238E27FC236}">
                <a16:creationId xmlns:a16="http://schemas.microsoft.com/office/drawing/2014/main" id="{D098B2FA-AA7A-7121-EDB8-32588F2361B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8" name="Picture 7">
            <a:extLst>
              <a:ext uri="{FF2B5EF4-FFF2-40B4-BE49-F238E27FC236}">
                <a16:creationId xmlns:a16="http://schemas.microsoft.com/office/drawing/2014/main" id="{1E54C41D-AA51-1F98-EA23-68FA1761D929}"/>
              </a:ext>
            </a:extLst>
          </p:cNvPr>
          <p:cNvPicPr>
            <a:picLocks noChangeAspect="1"/>
          </p:cNvPicPr>
          <p:nvPr/>
        </p:nvPicPr>
        <p:blipFill>
          <a:blip r:embed="rId4"/>
          <a:stretch>
            <a:fillRect/>
          </a:stretch>
        </p:blipFill>
        <p:spPr>
          <a:xfrm>
            <a:off x="752475" y="1569545"/>
            <a:ext cx="5343525" cy="5019675"/>
          </a:xfrm>
          <a:prstGeom prst="rect">
            <a:avLst/>
          </a:prstGeom>
        </p:spPr>
      </p:pic>
      <p:sp>
        <p:nvSpPr>
          <p:cNvPr id="17" name="Espace réservé du contenu 2">
            <a:extLst>
              <a:ext uri="{FF2B5EF4-FFF2-40B4-BE49-F238E27FC236}">
                <a16:creationId xmlns:a16="http://schemas.microsoft.com/office/drawing/2014/main" id="{5CE4FD63-585E-B2E6-8861-D6B98CF5859C}"/>
              </a:ext>
            </a:extLst>
          </p:cNvPr>
          <p:cNvSpPr>
            <a:spLocks noGrp="1"/>
          </p:cNvSpPr>
          <p:nvPr>
            <p:ph idx="1"/>
          </p:nvPr>
        </p:nvSpPr>
        <p:spPr>
          <a:xfrm>
            <a:off x="6311132" y="1569545"/>
            <a:ext cx="5042668" cy="5288455"/>
          </a:xfrm>
        </p:spPr>
        <p:txBody>
          <a:bodyPr>
            <a:normAutofit/>
          </a:bodyPr>
          <a:lstStyle/>
          <a:p>
            <a:r>
              <a:rPr lang="en-US"/>
              <a:t>Now, what if you want you compute the distribution according to categorical variables?</a:t>
            </a:r>
          </a:p>
          <a:p>
            <a:r>
              <a:rPr lang="en-US" dirty="0"/>
              <a:t>We would have to add:</a:t>
            </a:r>
          </a:p>
          <a:p>
            <a:pPr marL="971550" lvl="1" indent="-514350">
              <a:buFont typeface="+mj-lt"/>
              <a:buAutoNum type="arabicPeriod"/>
            </a:pPr>
            <a:r>
              <a:rPr lang="en-US" dirty="0"/>
              <a:t>A new argument</a:t>
            </a:r>
          </a:p>
          <a:p>
            <a:pPr marL="971550" lvl="1" indent="-514350">
              <a:buFont typeface="+mj-lt"/>
              <a:buAutoNum type="arabicPeriod"/>
            </a:pPr>
            <a:r>
              <a:rPr lang="en-US" dirty="0"/>
              <a:t>Put it in the select</a:t>
            </a:r>
          </a:p>
          <a:p>
            <a:pPr marL="971550" lvl="1" indent="-514350">
              <a:buFont typeface="+mj-lt"/>
              <a:buAutoNum type="arabicPeriod"/>
            </a:pPr>
            <a:r>
              <a:rPr lang="en-US" dirty="0"/>
              <a:t>Put it in the group by</a:t>
            </a:r>
          </a:p>
        </p:txBody>
      </p:sp>
      <p:sp>
        <p:nvSpPr>
          <p:cNvPr id="3" name="Espace réservé du contenu 2">
            <a:extLst>
              <a:ext uri="{FF2B5EF4-FFF2-40B4-BE49-F238E27FC236}">
                <a16:creationId xmlns:a16="http://schemas.microsoft.com/office/drawing/2014/main" id="{4C54E4BC-C0AC-8E1C-9BE5-E6ADE8C6343C}"/>
              </a:ext>
            </a:extLst>
          </p:cNvPr>
          <p:cNvSpPr txBox="1">
            <a:spLocks/>
          </p:cNvSpPr>
          <p:nvPr/>
        </p:nvSpPr>
        <p:spPr>
          <a:xfrm>
            <a:off x="5306636" y="1498900"/>
            <a:ext cx="454598" cy="469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rgbClr val="FF0000"/>
                </a:solidFill>
              </a:rPr>
              <a:t>1</a:t>
            </a:r>
          </a:p>
        </p:txBody>
      </p:sp>
      <p:sp>
        <p:nvSpPr>
          <p:cNvPr id="6" name="Espace réservé du contenu 2">
            <a:extLst>
              <a:ext uri="{FF2B5EF4-FFF2-40B4-BE49-F238E27FC236}">
                <a16:creationId xmlns:a16="http://schemas.microsoft.com/office/drawing/2014/main" id="{A195FD86-31DF-7723-9AE0-B4815F5166E1}"/>
              </a:ext>
            </a:extLst>
          </p:cNvPr>
          <p:cNvSpPr txBox="1">
            <a:spLocks/>
          </p:cNvSpPr>
          <p:nvPr/>
        </p:nvSpPr>
        <p:spPr>
          <a:xfrm>
            <a:off x="1835345" y="1924261"/>
            <a:ext cx="454598" cy="469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rgbClr val="FF0000"/>
                </a:solidFill>
              </a:rPr>
              <a:t>2</a:t>
            </a:r>
          </a:p>
        </p:txBody>
      </p:sp>
      <p:sp>
        <p:nvSpPr>
          <p:cNvPr id="7" name="Espace réservé du contenu 2">
            <a:extLst>
              <a:ext uri="{FF2B5EF4-FFF2-40B4-BE49-F238E27FC236}">
                <a16:creationId xmlns:a16="http://schemas.microsoft.com/office/drawing/2014/main" id="{ADFFC309-E96E-B69B-8B45-90FB9C167308}"/>
              </a:ext>
            </a:extLst>
          </p:cNvPr>
          <p:cNvSpPr txBox="1">
            <a:spLocks/>
          </p:cNvSpPr>
          <p:nvPr/>
        </p:nvSpPr>
        <p:spPr>
          <a:xfrm>
            <a:off x="2351334" y="3308489"/>
            <a:ext cx="454598" cy="469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rgbClr val="FF0000"/>
                </a:solidFill>
              </a:rPr>
              <a:t>3</a:t>
            </a:r>
          </a:p>
        </p:txBody>
      </p:sp>
    </p:spTree>
    <p:extLst>
      <p:ext uri="{BB962C8B-B14F-4D97-AF65-F5344CB8AC3E}">
        <p14:creationId xmlns:p14="http://schemas.microsoft.com/office/powerpoint/2010/main" val="3099324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3204B-05ED-DA92-8CBA-332D41D8508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209F8F3-9401-CC08-2262-E54C95441B20}"/>
              </a:ext>
            </a:extLst>
          </p:cNvPr>
          <p:cNvSpPr>
            <a:spLocks noGrp="1"/>
          </p:cNvSpPr>
          <p:nvPr>
            <p:ph type="title"/>
          </p:nvPr>
        </p:nvSpPr>
        <p:spPr>
          <a:xfrm>
            <a:off x="838199" y="365125"/>
            <a:ext cx="10803903" cy="1325563"/>
          </a:xfrm>
        </p:spPr>
        <p:txBody>
          <a:bodyPr/>
          <a:lstStyle/>
          <a:p>
            <a:r>
              <a:rPr lang="fr-FR" dirty="0" err="1"/>
              <a:t>With</a:t>
            </a:r>
            <a:r>
              <a:rPr lang="fr-FR" dirty="0"/>
              <a:t> </a:t>
            </a:r>
            <a:r>
              <a:rPr lang="fr-FR" dirty="0" err="1"/>
              <a:t>categorical</a:t>
            </a:r>
            <a:r>
              <a:rPr lang="fr-FR" dirty="0"/>
              <a:t> variables</a:t>
            </a:r>
          </a:p>
        </p:txBody>
      </p:sp>
      <p:sp>
        <p:nvSpPr>
          <p:cNvPr id="4" name="Espace réservé du numéro de diapositive 3">
            <a:extLst>
              <a:ext uri="{FF2B5EF4-FFF2-40B4-BE49-F238E27FC236}">
                <a16:creationId xmlns:a16="http://schemas.microsoft.com/office/drawing/2014/main" id="{88A2BB99-EE69-1620-B2E6-FFDAE84DF8FA}"/>
              </a:ext>
            </a:extLst>
          </p:cNvPr>
          <p:cNvSpPr>
            <a:spLocks noGrp="1"/>
          </p:cNvSpPr>
          <p:nvPr>
            <p:ph type="sldNum" sz="quarter" idx="12"/>
          </p:nvPr>
        </p:nvSpPr>
        <p:spPr/>
        <p:txBody>
          <a:bodyPr/>
          <a:lstStyle/>
          <a:p>
            <a:fld id="{6F3806FF-9E51-4331-BB90-F49EFA1FA4FC}" type="slidenum">
              <a:rPr lang="fr-FR" smtClean="0"/>
              <a:t>54</a:t>
            </a:fld>
            <a:endParaRPr lang="fr-FR"/>
          </a:p>
        </p:txBody>
      </p:sp>
      <p:pic>
        <p:nvPicPr>
          <p:cNvPr id="5" name="Picture 4" descr="A blue and black background&#10;&#10;Description automatically generated">
            <a:extLst>
              <a:ext uri="{FF2B5EF4-FFF2-40B4-BE49-F238E27FC236}">
                <a16:creationId xmlns:a16="http://schemas.microsoft.com/office/drawing/2014/main" id="{24FEEEA3-E113-70E7-67F9-29602AA837A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17" name="Espace réservé du contenu 2">
            <a:extLst>
              <a:ext uri="{FF2B5EF4-FFF2-40B4-BE49-F238E27FC236}">
                <a16:creationId xmlns:a16="http://schemas.microsoft.com/office/drawing/2014/main" id="{FC4EE529-A681-809A-B8A4-4D0CA67DFB68}"/>
              </a:ext>
            </a:extLst>
          </p:cNvPr>
          <p:cNvSpPr>
            <a:spLocks noGrp="1"/>
          </p:cNvSpPr>
          <p:nvPr>
            <p:ph idx="1"/>
          </p:nvPr>
        </p:nvSpPr>
        <p:spPr>
          <a:xfrm>
            <a:off x="6311132" y="1569545"/>
            <a:ext cx="5042668" cy="5288455"/>
          </a:xfrm>
        </p:spPr>
        <p:txBody>
          <a:bodyPr>
            <a:normAutofit/>
          </a:bodyPr>
          <a:lstStyle/>
          <a:p>
            <a:r>
              <a:rPr lang="en-US"/>
              <a:t>I voluntarily omitted something earlier:</a:t>
            </a:r>
          </a:p>
          <a:p>
            <a:pPr lvl="1"/>
            <a:r>
              <a:rPr lang="en-US" dirty="0"/>
              <a:t>We could use multiple continuous variables as input</a:t>
            </a:r>
          </a:p>
          <a:p>
            <a:r>
              <a:rPr lang="en-US" dirty="0"/>
              <a:t>Include a new argument, </a:t>
            </a:r>
            <a:r>
              <a:rPr lang="en-US" dirty="0" err="1"/>
              <a:t>cat_vars</a:t>
            </a:r>
            <a:r>
              <a:rPr lang="en-US" dirty="0"/>
              <a:t>, then place this argument between brackets at the correct locations, and it will work</a:t>
            </a:r>
          </a:p>
        </p:txBody>
      </p:sp>
      <p:pic>
        <p:nvPicPr>
          <p:cNvPr id="10" name="Picture 9">
            <a:extLst>
              <a:ext uri="{FF2B5EF4-FFF2-40B4-BE49-F238E27FC236}">
                <a16:creationId xmlns:a16="http://schemas.microsoft.com/office/drawing/2014/main" id="{9B6EC878-1CBB-3605-50F0-8DB6A7AA373D}"/>
              </a:ext>
            </a:extLst>
          </p:cNvPr>
          <p:cNvPicPr>
            <a:picLocks noChangeAspect="1"/>
          </p:cNvPicPr>
          <p:nvPr/>
        </p:nvPicPr>
        <p:blipFill>
          <a:blip r:embed="rId4"/>
          <a:stretch>
            <a:fillRect/>
          </a:stretch>
        </p:blipFill>
        <p:spPr>
          <a:xfrm>
            <a:off x="622555" y="1468582"/>
            <a:ext cx="5617595" cy="4765530"/>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7756F379-02B1-35E8-97B4-0FD97870191A}"/>
                  </a:ext>
                </a:extLst>
              </p14:cNvPr>
              <p14:cNvContentPartPr/>
              <p14:nvPr/>
            </p14:nvContentPartPr>
            <p14:xfrm>
              <a:off x="5181545" y="1550585"/>
              <a:ext cx="782280" cy="15480"/>
            </p14:xfrm>
          </p:contentPart>
        </mc:Choice>
        <mc:Fallback xmlns="">
          <p:pic>
            <p:nvPicPr>
              <p:cNvPr id="11" name="Ink 10">
                <a:extLst>
                  <a:ext uri="{FF2B5EF4-FFF2-40B4-BE49-F238E27FC236}">
                    <a16:creationId xmlns:a16="http://schemas.microsoft.com/office/drawing/2014/main" id="{7756F379-02B1-35E8-97B4-0FD97870191A}"/>
                  </a:ext>
                </a:extLst>
              </p:cNvPr>
              <p:cNvPicPr/>
              <p:nvPr/>
            </p:nvPicPr>
            <p:blipFill>
              <a:blip r:embed="rId6"/>
              <a:stretch>
                <a:fillRect/>
              </a:stretch>
            </p:blipFill>
            <p:spPr>
              <a:xfrm>
                <a:off x="5127545" y="1442585"/>
                <a:ext cx="889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90100ECD-38AC-81FB-88BC-D61378713F47}"/>
                  </a:ext>
                </a:extLst>
              </p14:cNvPr>
              <p14:cNvContentPartPr/>
              <p14:nvPr/>
            </p14:nvContentPartPr>
            <p14:xfrm>
              <a:off x="3012905" y="2091305"/>
              <a:ext cx="1281240" cy="21240"/>
            </p14:xfrm>
          </p:contentPart>
        </mc:Choice>
        <mc:Fallback xmlns="">
          <p:pic>
            <p:nvPicPr>
              <p:cNvPr id="12" name="Ink 11">
                <a:extLst>
                  <a:ext uri="{FF2B5EF4-FFF2-40B4-BE49-F238E27FC236}">
                    <a16:creationId xmlns:a16="http://schemas.microsoft.com/office/drawing/2014/main" id="{90100ECD-38AC-81FB-88BC-D61378713F47}"/>
                  </a:ext>
                </a:extLst>
              </p:cNvPr>
              <p:cNvPicPr/>
              <p:nvPr/>
            </p:nvPicPr>
            <p:blipFill>
              <a:blip r:embed="rId8"/>
              <a:stretch>
                <a:fillRect/>
              </a:stretch>
            </p:blipFill>
            <p:spPr>
              <a:xfrm>
                <a:off x="2959265" y="1983665"/>
                <a:ext cx="1388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10408E0F-9F22-9A60-ECDD-0B4FD89CD238}"/>
                  </a:ext>
                </a:extLst>
              </p14:cNvPr>
              <p14:cNvContentPartPr/>
              <p14:nvPr/>
            </p14:nvContentPartPr>
            <p14:xfrm>
              <a:off x="2562905" y="3206225"/>
              <a:ext cx="1280880" cy="15480"/>
            </p14:xfrm>
          </p:contentPart>
        </mc:Choice>
        <mc:Fallback xmlns="">
          <p:pic>
            <p:nvPicPr>
              <p:cNvPr id="13" name="Ink 12">
                <a:extLst>
                  <a:ext uri="{FF2B5EF4-FFF2-40B4-BE49-F238E27FC236}">
                    <a16:creationId xmlns:a16="http://schemas.microsoft.com/office/drawing/2014/main" id="{10408E0F-9F22-9A60-ECDD-0B4FD89CD238}"/>
                  </a:ext>
                </a:extLst>
              </p:cNvPr>
              <p:cNvPicPr/>
              <p:nvPr/>
            </p:nvPicPr>
            <p:blipFill>
              <a:blip r:embed="rId10"/>
              <a:stretch>
                <a:fillRect/>
              </a:stretch>
            </p:blipFill>
            <p:spPr>
              <a:xfrm>
                <a:off x="2509265" y="3098225"/>
                <a:ext cx="1388520" cy="231120"/>
              </a:xfrm>
              <a:prstGeom prst="rect">
                <a:avLst/>
              </a:prstGeom>
            </p:spPr>
          </p:pic>
        </mc:Fallback>
      </mc:AlternateContent>
      <p:pic>
        <p:nvPicPr>
          <p:cNvPr id="15" name="Picture 14">
            <a:extLst>
              <a:ext uri="{FF2B5EF4-FFF2-40B4-BE49-F238E27FC236}">
                <a16:creationId xmlns:a16="http://schemas.microsoft.com/office/drawing/2014/main" id="{EF1AE9D1-6240-6D6F-38DF-C11B9FC72A66}"/>
              </a:ext>
            </a:extLst>
          </p:cNvPr>
          <p:cNvPicPr>
            <a:picLocks noChangeAspect="1"/>
          </p:cNvPicPr>
          <p:nvPr/>
        </p:nvPicPr>
        <p:blipFill>
          <a:blip r:embed="rId11"/>
          <a:srcRect b="56921"/>
          <a:stretch/>
        </p:blipFill>
        <p:spPr>
          <a:xfrm>
            <a:off x="6599434" y="5395223"/>
            <a:ext cx="5042668" cy="707670"/>
          </a:xfrm>
          <a:prstGeom prst="rect">
            <a:avLst/>
          </a:prstGeom>
        </p:spPr>
      </p:pic>
    </p:spTree>
    <p:extLst>
      <p:ext uri="{BB962C8B-B14F-4D97-AF65-F5344CB8AC3E}">
        <p14:creationId xmlns:p14="http://schemas.microsoft.com/office/powerpoint/2010/main" val="990595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2FDA-3C7F-E596-0E12-A1D7E3D2B37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7FBEE6D-3901-76DD-3E17-566E166B7992}"/>
              </a:ext>
            </a:extLst>
          </p:cNvPr>
          <p:cNvSpPr>
            <a:spLocks noGrp="1"/>
          </p:cNvSpPr>
          <p:nvPr>
            <p:ph type="title"/>
          </p:nvPr>
        </p:nvSpPr>
        <p:spPr>
          <a:xfrm>
            <a:off x="838199" y="365125"/>
            <a:ext cx="10803903" cy="1325563"/>
          </a:xfrm>
        </p:spPr>
        <p:txBody>
          <a:bodyPr/>
          <a:lstStyle/>
          <a:p>
            <a:r>
              <a:rPr lang="fr-FR" dirty="0" err="1"/>
              <a:t>With</a:t>
            </a:r>
            <a:r>
              <a:rPr lang="fr-FR" dirty="0"/>
              <a:t> multiple </a:t>
            </a:r>
            <a:r>
              <a:rPr lang="fr-FR" dirty="0" err="1"/>
              <a:t>categorical</a:t>
            </a:r>
            <a:r>
              <a:rPr lang="fr-FR" dirty="0"/>
              <a:t> variables</a:t>
            </a:r>
          </a:p>
        </p:txBody>
      </p:sp>
      <p:sp>
        <p:nvSpPr>
          <p:cNvPr id="4" name="Espace réservé du numéro de diapositive 3">
            <a:extLst>
              <a:ext uri="{FF2B5EF4-FFF2-40B4-BE49-F238E27FC236}">
                <a16:creationId xmlns:a16="http://schemas.microsoft.com/office/drawing/2014/main" id="{3B824BB3-54C4-71DB-E19A-F1BB5D716FD9}"/>
              </a:ext>
            </a:extLst>
          </p:cNvPr>
          <p:cNvSpPr>
            <a:spLocks noGrp="1"/>
          </p:cNvSpPr>
          <p:nvPr>
            <p:ph type="sldNum" sz="quarter" idx="12"/>
          </p:nvPr>
        </p:nvSpPr>
        <p:spPr/>
        <p:txBody>
          <a:bodyPr/>
          <a:lstStyle/>
          <a:p>
            <a:fld id="{6F3806FF-9E51-4331-BB90-F49EFA1FA4FC}" type="slidenum">
              <a:rPr lang="fr-FR" smtClean="0"/>
              <a:t>55</a:t>
            </a:fld>
            <a:endParaRPr lang="fr-FR"/>
          </a:p>
        </p:txBody>
      </p:sp>
      <p:pic>
        <p:nvPicPr>
          <p:cNvPr id="5" name="Picture 4" descr="A blue and black background&#10;&#10;Description automatically generated">
            <a:extLst>
              <a:ext uri="{FF2B5EF4-FFF2-40B4-BE49-F238E27FC236}">
                <a16:creationId xmlns:a16="http://schemas.microsoft.com/office/drawing/2014/main" id="{A9E0293D-D8D4-EA2F-45F7-DF8EE1DA6B8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17" name="Espace réservé du contenu 2">
            <a:extLst>
              <a:ext uri="{FF2B5EF4-FFF2-40B4-BE49-F238E27FC236}">
                <a16:creationId xmlns:a16="http://schemas.microsoft.com/office/drawing/2014/main" id="{879122CF-B91F-733B-F762-DE915CFDB2EA}"/>
              </a:ext>
            </a:extLst>
          </p:cNvPr>
          <p:cNvSpPr>
            <a:spLocks noGrp="1"/>
          </p:cNvSpPr>
          <p:nvPr>
            <p:ph idx="1"/>
          </p:nvPr>
        </p:nvSpPr>
        <p:spPr>
          <a:xfrm>
            <a:off x="838199" y="1569545"/>
            <a:ext cx="10515601" cy="5288455"/>
          </a:xfrm>
        </p:spPr>
        <p:txBody>
          <a:bodyPr>
            <a:normAutofit/>
          </a:bodyPr>
          <a:lstStyle/>
          <a:p>
            <a:r>
              <a:rPr lang="en-US"/>
              <a:t>For multiple categorical variables, let’s try the same technique</a:t>
            </a:r>
          </a:p>
          <a:p>
            <a:endParaRPr lang="en-US" dirty="0"/>
          </a:p>
          <a:p>
            <a:pPr marL="0" indent="0">
              <a:buNone/>
            </a:pPr>
            <a:endParaRPr lang="en-US" dirty="0"/>
          </a:p>
          <a:p>
            <a:endParaRPr lang="en-US" dirty="0"/>
          </a:p>
          <a:p>
            <a:r>
              <a:rPr lang="en-US" dirty="0"/>
              <a:t>And it won’t work. To be frank, I’m not sure why.</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A9EF1737-7BAC-D39F-DF74-F48069C66519}"/>
              </a:ext>
            </a:extLst>
          </p:cNvPr>
          <p:cNvPicPr>
            <a:picLocks noChangeAspect="1"/>
          </p:cNvPicPr>
          <p:nvPr/>
        </p:nvPicPr>
        <p:blipFill>
          <a:blip r:embed="rId4"/>
          <a:stretch>
            <a:fillRect/>
          </a:stretch>
        </p:blipFill>
        <p:spPr>
          <a:xfrm>
            <a:off x="1330902" y="2286000"/>
            <a:ext cx="4514850" cy="1143000"/>
          </a:xfrm>
          <a:prstGeom prst="rect">
            <a:avLst/>
          </a:prstGeom>
        </p:spPr>
      </p:pic>
      <p:pic>
        <p:nvPicPr>
          <p:cNvPr id="8" name="Picture 7">
            <a:extLst>
              <a:ext uri="{FF2B5EF4-FFF2-40B4-BE49-F238E27FC236}">
                <a16:creationId xmlns:a16="http://schemas.microsoft.com/office/drawing/2014/main" id="{2D284751-19AC-3EA5-A0DF-77B991B44EE2}"/>
              </a:ext>
            </a:extLst>
          </p:cNvPr>
          <p:cNvPicPr>
            <a:picLocks noChangeAspect="1"/>
          </p:cNvPicPr>
          <p:nvPr/>
        </p:nvPicPr>
        <p:blipFill>
          <a:blip r:embed="rId5"/>
          <a:stretch>
            <a:fillRect/>
          </a:stretch>
        </p:blipFill>
        <p:spPr>
          <a:xfrm>
            <a:off x="904875" y="4213772"/>
            <a:ext cx="6877050" cy="1123950"/>
          </a:xfrm>
          <a:prstGeom prst="rect">
            <a:avLst/>
          </a:prstGeom>
        </p:spPr>
      </p:pic>
    </p:spTree>
    <p:extLst>
      <p:ext uri="{BB962C8B-B14F-4D97-AF65-F5344CB8AC3E}">
        <p14:creationId xmlns:p14="http://schemas.microsoft.com/office/powerpoint/2010/main" val="1499123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D1AFA-8CFA-9446-D0C0-2B4958FCF6D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9C5EF11-BE93-B3A2-FBEA-4D2243790587}"/>
              </a:ext>
            </a:extLst>
          </p:cNvPr>
          <p:cNvSpPr>
            <a:spLocks noGrp="1"/>
          </p:cNvSpPr>
          <p:nvPr>
            <p:ph type="title"/>
          </p:nvPr>
        </p:nvSpPr>
        <p:spPr>
          <a:xfrm>
            <a:off x="838199" y="365125"/>
            <a:ext cx="10803903" cy="1325563"/>
          </a:xfrm>
        </p:spPr>
        <p:txBody>
          <a:bodyPr/>
          <a:lstStyle/>
          <a:p>
            <a:r>
              <a:rPr lang="fr-FR" dirty="0"/>
              <a:t>Dirty fixes</a:t>
            </a:r>
          </a:p>
        </p:txBody>
      </p:sp>
      <p:sp>
        <p:nvSpPr>
          <p:cNvPr id="4" name="Espace réservé du numéro de diapositive 3">
            <a:extLst>
              <a:ext uri="{FF2B5EF4-FFF2-40B4-BE49-F238E27FC236}">
                <a16:creationId xmlns:a16="http://schemas.microsoft.com/office/drawing/2014/main" id="{248C8DBC-D601-523D-D038-3C51E1939D62}"/>
              </a:ext>
            </a:extLst>
          </p:cNvPr>
          <p:cNvSpPr>
            <a:spLocks noGrp="1"/>
          </p:cNvSpPr>
          <p:nvPr>
            <p:ph type="sldNum" sz="quarter" idx="12"/>
          </p:nvPr>
        </p:nvSpPr>
        <p:spPr/>
        <p:txBody>
          <a:bodyPr/>
          <a:lstStyle/>
          <a:p>
            <a:fld id="{6F3806FF-9E51-4331-BB90-F49EFA1FA4FC}" type="slidenum">
              <a:rPr lang="fr-FR" smtClean="0"/>
              <a:t>56</a:t>
            </a:fld>
            <a:endParaRPr lang="fr-FR"/>
          </a:p>
        </p:txBody>
      </p:sp>
      <p:pic>
        <p:nvPicPr>
          <p:cNvPr id="5" name="Picture 4" descr="A blue and black background&#10;&#10;Description automatically generated">
            <a:extLst>
              <a:ext uri="{FF2B5EF4-FFF2-40B4-BE49-F238E27FC236}">
                <a16:creationId xmlns:a16="http://schemas.microsoft.com/office/drawing/2014/main" id="{55BB0A10-362B-A311-E255-AC1D84FF4F8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17" name="Espace réservé du contenu 2">
            <a:extLst>
              <a:ext uri="{FF2B5EF4-FFF2-40B4-BE49-F238E27FC236}">
                <a16:creationId xmlns:a16="http://schemas.microsoft.com/office/drawing/2014/main" id="{05423E2D-7D13-1D11-F7E9-8684F7E2B591}"/>
              </a:ext>
            </a:extLst>
          </p:cNvPr>
          <p:cNvSpPr>
            <a:spLocks noGrp="1"/>
          </p:cNvSpPr>
          <p:nvPr>
            <p:ph idx="1"/>
          </p:nvPr>
        </p:nvSpPr>
        <p:spPr>
          <a:xfrm>
            <a:off x="838199" y="1569545"/>
            <a:ext cx="10515601" cy="5288455"/>
          </a:xfrm>
        </p:spPr>
        <p:txBody>
          <a:bodyPr>
            <a:normAutofit/>
          </a:bodyPr>
          <a:lstStyle/>
          <a:p>
            <a:r>
              <a:rPr lang="en-US"/>
              <a:t>Sometimes you won’t manage to find the best solution, what I did:</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C3A0FDD2-39AA-DB0F-50EE-3535F17C1009}"/>
              </a:ext>
            </a:extLst>
          </p:cNvPr>
          <p:cNvPicPr>
            <a:picLocks noChangeAspect="1"/>
          </p:cNvPicPr>
          <p:nvPr/>
        </p:nvPicPr>
        <p:blipFill>
          <a:blip r:embed="rId4"/>
          <a:stretch>
            <a:fillRect/>
          </a:stretch>
        </p:blipFill>
        <p:spPr>
          <a:xfrm>
            <a:off x="838199" y="2162986"/>
            <a:ext cx="4853376" cy="4431343"/>
          </a:xfrm>
          <a:prstGeom prst="rect">
            <a:avLst/>
          </a:prstGeom>
        </p:spPr>
      </p:pic>
      <p:sp>
        <p:nvSpPr>
          <p:cNvPr id="9" name="Espace réservé du contenu 2">
            <a:extLst>
              <a:ext uri="{FF2B5EF4-FFF2-40B4-BE49-F238E27FC236}">
                <a16:creationId xmlns:a16="http://schemas.microsoft.com/office/drawing/2014/main" id="{ABF8D4E5-B695-1319-47C1-2109C2BD6360}"/>
              </a:ext>
            </a:extLst>
          </p:cNvPr>
          <p:cNvSpPr txBox="1">
            <a:spLocks/>
          </p:cNvSpPr>
          <p:nvPr/>
        </p:nvSpPr>
        <p:spPr>
          <a:xfrm>
            <a:off x="6096000" y="2162986"/>
            <a:ext cx="5410200" cy="44313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I </a:t>
            </a:r>
            <a:r>
              <a:rPr lang="fr-FR" dirty="0" err="1"/>
              <a:t>used</a:t>
            </a:r>
            <a:r>
              <a:rPr lang="fr-FR" dirty="0"/>
              <a:t> </a:t>
            </a:r>
            <a:r>
              <a:rPr lang="fr-FR" dirty="0" err="1"/>
              <a:t>dynamic</a:t>
            </a:r>
            <a:r>
              <a:rPr lang="fr-FR" dirty="0"/>
              <a:t> dots for the </a:t>
            </a:r>
            <a:r>
              <a:rPr lang="fr-FR" dirty="0" err="1"/>
              <a:t>categorical</a:t>
            </a:r>
            <a:r>
              <a:rPr lang="fr-FR" dirty="0"/>
              <a:t> variables</a:t>
            </a:r>
          </a:p>
          <a:p>
            <a:r>
              <a:rPr lang="fr-FR" dirty="0"/>
              <a:t>The </a:t>
            </a:r>
            <a:r>
              <a:rPr lang="fr-FR" dirty="0" err="1"/>
              <a:t>syntax</a:t>
            </a:r>
            <a:r>
              <a:rPr lang="fr-FR" dirty="0"/>
              <a:t> </a:t>
            </a:r>
            <a:r>
              <a:rPr lang="fr-FR" dirty="0" err="1"/>
              <a:t>is</a:t>
            </a:r>
            <a:r>
              <a:rPr lang="fr-FR" dirty="0"/>
              <a:t> </a:t>
            </a:r>
            <a:r>
              <a:rPr lang="fr-FR" dirty="0" err="1"/>
              <a:t>ugly</a:t>
            </a:r>
            <a:r>
              <a:rPr lang="fr-FR" dirty="0"/>
              <a:t> and </a:t>
            </a:r>
            <a:r>
              <a:rPr lang="fr-FR" dirty="0" err="1"/>
              <a:t>it</a:t>
            </a:r>
            <a:r>
              <a:rPr lang="fr-FR" dirty="0"/>
              <a:t> </a:t>
            </a:r>
            <a:r>
              <a:rPr lang="fr-FR" dirty="0" err="1"/>
              <a:t>is</a:t>
            </a:r>
            <a:r>
              <a:rPr lang="fr-FR" dirty="0"/>
              <a:t> not </a:t>
            </a:r>
            <a:r>
              <a:rPr lang="fr-FR" dirty="0" err="1"/>
              <a:t>clear</a:t>
            </a:r>
            <a:r>
              <a:rPr lang="fr-FR" dirty="0"/>
              <a:t> the </a:t>
            </a:r>
            <a:r>
              <a:rPr lang="fr-FR" dirty="0" err="1"/>
              <a:t>dynamic</a:t>
            </a:r>
            <a:r>
              <a:rPr lang="fr-FR" dirty="0"/>
              <a:t> dots </a:t>
            </a:r>
            <a:r>
              <a:rPr lang="fr-FR" dirty="0" err="1"/>
              <a:t>what</a:t>
            </a:r>
            <a:r>
              <a:rPr lang="fr-FR" dirty="0"/>
              <a:t> </a:t>
            </a:r>
            <a:r>
              <a:rPr lang="fr-FR" dirty="0" err="1"/>
              <a:t>should</a:t>
            </a:r>
            <a:r>
              <a:rPr lang="fr-FR" dirty="0"/>
              <a:t> </a:t>
            </a:r>
            <a:r>
              <a:rPr lang="fr-FR" dirty="0" err="1"/>
              <a:t>be</a:t>
            </a:r>
            <a:r>
              <a:rPr lang="fr-FR" dirty="0"/>
              <a:t> </a:t>
            </a:r>
          </a:p>
          <a:p>
            <a:r>
              <a:rPr lang="fr-FR" dirty="0"/>
              <a:t>But at the end of the </a:t>
            </a:r>
            <a:r>
              <a:rPr lang="fr-FR" dirty="0" err="1"/>
              <a:t>day</a:t>
            </a:r>
            <a:r>
              <a:rPr lang="fr-FR" dirty="0"/>
              <a:t>, </a:t>
            </a:r>
            <a:r>
              <a:rPr lang="fr-FR" dirty="0" err="1"/>
              <a:t>it</a:t>
            </a:r>
            <a:r>
              <a:rPr lang="fr-FR" dirty="0"/>
              <a:t> </a:t>
            </a:r>
            <a:r>
              <a:rPr lang="fr-FR" dirty="0" err="1"/>
              <a:t>works</a:t>
            </a:r>
            <a:endParaRPr lang="fr-FR" dirty="0"/>
          </a:p>
          <a:p>
            <a:pPr lvl="1"/>
            <a:r>
              <a:rPr lang="fr-FR" dirty="0"/>
              <a:t>Just put a comment to </a:t>
            </a:r>
            <a:r>
              <a:rPr lang="fr-FR" dirty="0" err="1"/>
              <a:t>remind</a:t>
            </a:r>
            <a:r>
              <a:rPr lang="fr-FR" dirty="0"/>
              <a:t> </a:t>
            </a:r>
            <a:r>
              <a:rPr lang="fr-FR" dirty="0" err="1"/>
              <a:t>yourself</a:t>
            </a:r>
            <a:r>
              <a:rPr lang="fr-FR" dirty="0"/>
              <a:t> </a:t>
            </a:r>
            <a:r>
              <a:rPr lang="fr-FR" dirty="0" err="1"/>
              <a:t>that</a:t>
            </a:r>
            <a:r>
              <a:rPr lang="fr-FR" dirty="0"/>
              <a:t> the dots </a:t>
            </a:r>
            <a:r>
              <a:rPr lang="fr-FR" dirty="0" err="1"/>
              <a:t>should</a:t>
            </a:r>
            <a:r>
              <a:rPr lang="fr-FR" dirty="0"/>
              <a:t> </a:t>
            </a:r>
            <a:r>
              <a:rPr lang="fr-FR" dirty="0" err="1"/>
              <a:t>be</a:t>
            </a:r>
            <a:r>
              <a:rPr lang="fr-FR" dirty="0"/>
              <a:t> </a:t>
            </a:r>
            <a:r>
              <a:rPr lang="fr-FR" dirty="0" err="1"/>
              <a:t>used</a:t>
            </a:r>
            <a:r>
              <a:rPr lang="fr-FR" dirty="0"/>
              <a:t> for </a:t>
            </a:r>
            <a:r>
              <a:rPr lang="fr-FR" dirty="0" err="1"/>
              <a:t>categorical</a:t>
            </a:r>
            <a:r>
              <a:rPr lang="fr-FR" dirty="0"/>
              <a:t> variables</a:t>
            </a:r>
          </a:p>
        </p:txBody>
      </p:sp>
      <p:pic>
        <p:nvPicPr>
          <p:cNvPr id="11" name="Picture 10">
            <a:extLst>
              <a:ext uri="{FF2B5EF4-FFF2-40B4-BE49-F238E27FC236}">
                <a16:creationId xmlns:a16="http://schemas.microsoft.com/office/drawing/2014/main" id="{CDDF5627-3650-76A4-AA81-4FD27CC83E3C}"/>
              </a:ext>
            </a:extLst>
          </p:cNvPr>
          <p:cNvPicPr>
            <a:picLocks noChangeAspect="1"/>
          </p:cNvPicPr>
          <p:nvPr/>
        </p:nvPicPr>
        <p:blipFill>
          <a:blip r:embed="rId5"/>
          <a:stretch>
            <a:fillRect/>
          </a:stretch>
        </p:blipFill>
        <p:spPr>
          <a:xfrm>
            <a:off x="6096000" y="5883370"/>
            <a:ext cx="5803274" cy="710959"/>
          </a:xfrm>
          <a:prstGeom prst="rect">
            <a:avLst/>
          </a:prstGeom>
        </p:spPr>
      </p:pic>
    </p:spTree>
    <p:extLst>
      <p:ext uri="{BB962C8B-B14F-4D97-AF65-F5344CB8AC3E}">
        <p14:creationId xmlns:p14="http://schemas.microsoft.com/office/powerpoint/2010/main" val="3162084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7C867-6D2E-510A-10AD-E25E811014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1CD037A-5C65-9714-71F1-9876CE05810A}"/>
              </a:ext>
            </a:extLst>
          </p:cNvPr>
          <p:cNvSpPr>
            <a:spLocks noGrp="1"/>
          </p:cNvSpPr>
          <p:nvPr>
            <p:ph type="title"/>
          </p:nvPr>
        </p:nvSpPr>
        <p:spPr>
          <a:xfrm>
            <a:off x="838199" y="365125"/>
            <a:ext cx="10803903" cy="1325563"/>
          </a:xfrm>
        </p:spPr>
        <p:txBody>
          <a:bodyPr/>
          <a:lstStyle/>
          <a:p>
            <a:r>
              <a:rPr lang="fr-FR" dirty="0" err="1"/>
              <a:t>Managing</a:t>
            </a:r>
            <a:r>
              <a:rPr lang="fr-FR" dirty="0"/>
              <a:t> </a:t>
            </a:r>
            <a:r>
              <a:rPr lang="fr-FR" dirty="0" err="1"/>
              <a:t>errors</a:t>
            </a:r>
            <a:endParaRPr lang="fr-FR" dirty="0"/>
          </a:p>
        </p:txBody>
      </p:sp>
      <p:sp>
        <p:nvSpPr>
          <p:cNvPr id="4" name="Espace réservé du numéro de diapositive 3">
            <a:extLst>
              <a:ext uri="{FF2B5EF4-FFF2-40B4-BE49-F238E27FC236}">
                <a16:creationId xmlns:a16="http://schemas.microsoft.com/office/drawing/2014/main" id="{2A01803C-1553-3ECD-7DE5-3437FA539EDC}"/>
              </a:ext>
            </a:extLst>
          </p:cNvPr>
          <p:cNvSpPr>
            <a:spLocks noGrp="1"/>
          </p:cNvSpPr>
          <p:nvPr>
            <p:ph type="sldNum" sz="quarter" idx="12"/>
          </p:nvPr>
        </p:nvSpPr>
        <p:spPr/>
        <p:txBody>
          <a:bodyPr/>
          <a:lstStyle/>
          <a:p>
            <a:fld id="{6F3806FF-9E51-4331-BB90-F49EFA1FA4FC}" type="slidenum">
              <a:rPr lang="fr-FR" smtClean="0"/>
              <a:t>57</a:t>
            </a:fld>
            <a:endParaRPr lang="fr-FR"/>
          </a:p>
        </p:txBody>
      </p:sp>
      <p:pic>
        <p:nvPicPr>
          <p:cNvPr id="5" name="Picture 4" descr="A blue and black background&#10;&#10;Description automatically generated">
            <a:extLst>
              <a:ext uri="{FF2B5EF4-FFF2-40B4-BE49-F238E27FC236}">
                <a16:creationId xmlns:a16="http://schemas.microsoft.com/office/drawing/2014/main" id="{4213AAA3-60EA-77B5-9458-62A26114CA8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17" name="Espace réservé du contenu 2">
            <a:extLst>
              <a:ext uri="{FF2B5EF4-FFF2-40B4-BE49-F238E27FC236}">
                <a16:creationId xmlns:a16="http://schemas.microsoft.com/office/drawing/2014/main" id="{BA40BEC5-CA81-533A-3652-4E166E467BCD}"/>
              </a:ext>
            </a:extLst>
          </p:cNvPr>
          <p:cNvSpPr>
            <a:spLocks noGrp="1"/>
          </p:cNvSpPr>
          <p:nvPr>
            <p:ph idx="1"/>
          </p:nvPr>
        </p:nvSpPr>
        <p:spPr>
          <a:xfrm>
            <a:off x="838199" y="1569545"/>
            <a:ext cx="10515601" cy="5288455"/>
          </a:xfrm>
        </p:spPr>
        <p:txBody>
          <a:bodyPr>
            <a:normAutofit/>
          </a:bodyPr>
          <a:lstStyle/>
          <a:p>
            <a:r>
              <a:rPr lang="en-US" dirty="0"/>
              <a:t>You may have noticed a large chunk of your programming time is spent on solving errors</a:t>
            </a:r>
          </a:p>
          <a:p>
            <a:pPr lvl="1"/>
            <a:r>
              <a:rPr lang="en-US" dirty="0"/>
              <a:t>Good news: the more you code, the less errors you will encounter</a:t>
            </a:r>
          </a:p>
          <a:p>
            <a:pPr lvl="1"/>
            <a:r>
              <a:rPr lang="en-US" dirty="0"/>
              <a:t>Bad news: you will still get stuck, but on more complicated errors</a:t>
            </a:r>
          </a:p>
          <a:p>
            <a:endParaRPr lang="en-US" dirty="0"/>
          </a:p>
          <a:p>
            <a:endParaRPr lang="en-US" dirty="0"/>
          </a:p>
          <a:p>
            <a:endParaRPr lang="en-US" dirty="0"/>
          </a:p>
          <a:p>
            <a:endParaRPr lang="en-US" dirty="0"/>
          </a:p>
          <a:p>
            <a:r>
              <a:rPr lang="en-US" dirty="0"/>
              <a:t>When there is an error, R will show what caused the problem</a:t>
            </a:r>
          </a:p>
          <a:p>
            <a:pPr lvl="1"/>
            <a:r>
              <a:rPr lang="en-US" dirty="0"/>
              <a:t>Most times, you will find the solution there, so read it.</a:t>
            </a:r>
          </a:p>
          <a:p>
            <a:pPr lvl="1"/>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7F529760-73B6-34ED-630A-CC4FEB245DFD}"/>
              </a:ext>
            </a:extLst>
          </p:cNvPr>
          <p:cNvPicPr>
            <a:picLocks noChangeAspect="1"/>
          </p:cNvPicPr>
          <p:nvPr/>
        </p:nvPicPr>
        <p:blipFill>
          <a:blip r:embed="rId4"/>
          <a:stretch>
            <a:fillRect/>
          </a:stretch>
        </p:blipFill>
        <p:spPr>
          <a:xfrm>
            <a:off x="982885" y="3294609"/>
            <a:ext cx="7058025" cy="1838325"/>
          </a:xfrm>
          <a:prstGeom prst="rect">
            <a:avLst/>
          </a:prstGeom>
        </p:spPr>
      </p:pic>
    </p:spTree>
    <p:extLst>
      <p:ext uri="{BB962C8B-B14F-4D97-AF65-F5344CB8AC3E}">
        <p14:creationId xmlns:p14="http://schemas.microsoft.com/office/powerpoint/2010/main" val="1001866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6A1D4-EBFD-9FCF-623F-F95CF302371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1787176-7051-0575-9D5F-48BC035933DF}"/>
              </a:ext>
            </a:extLst>
          </p:cNvPr>
          <p:cNvSpPr>
            <a:spLocks noGrp="1"/>
          </p:cNvSpPr>
          <p:nvPr>
            <p:ph type="title"/>
          </p:nvPr>
        </p:nvSpPr>
        <p:spPr>
          <a:xfrm>
            <a:off x="838199" y="365125"/>
            <a:ext cx="10803903" cy="1325563"/>
          </a:xfrm>
        </p:spPr>
        <p:txBody>
          <a:bodyPr/>
          <a:lstStyle/>
          <a:p>
            <a:r>
              <a:rPr lang="fr-FR" dirty="0"/>
              <a:t>The </a:t>
            </a:r>
            <a:r>
              <a:rPr lang="fr-FR" dirty="0" err="1"/>
              <a:t>traceback</a:t>
            </a:r>
            <a:endParaRPr lang="fr-FR" dirty="0"/>
          </a:p>
        </p:txBody>
      </p:sp>
      <p:sp>
        <p:nvSpPr>
          <p:cNvPr id="4" name="Espace réservé du numéro de diapositive 3">
            <a:extLst>
              <a:ext uri="{FF2B5EF4-FFF2-40B4-BE49-F238E27FC236}">
                <a16:creationId xmlns:a16="http://schemas.microsoft.com/office/drawing/2014/main" id="{EC3BC152-2F1F-B6A7-CD6C-2030CC8CBD99}"/>
              </a:ext>
            </a:extLst>
          </p:cNvPr>
          <p:cNvSpPr>
            <a:spLocks noGrp="1"/>
          </p:cNvSpPr>
          <p:nvPr>
            <p:ph type="sldNum" sz="quarter" idx="12"/>
          </p:nvPr>
        </p:nvSpPr>
        <p:spPr/>
        <p:txBody>
          <a:bodyPr/>
          <a:lstStyle/>
          <a:p>
            <a:fld id="{6F3806FF-9E51-4331-BB90-F49EFA1FA4FC}" type="slidenum">
              <a:rPr lang="fr-FR" smtClean="0"/>
              <a:t>58</a:t>
            </a:fld>
            <a:endParaRPr lang="fr-FR"/>
          </a:p>
        </p:txBody>
      </p:sp>
      <p:pic>
        <p:nvPicPr>
          <p:cNvPr id="5" name="Picture 4" descr="A blue and black background&#10;&#10;Description automatically generated">
            <a:extLst>
              <a:ext uri="{FF2B5EF4-FFF2-40B4-BE49-F238E27FC236}">
                <a16:creationId xmlns:a16="http://schemas.microsoft.com/office/drawing/2014/main" id="{37729285-AAEF-4645-3693-DEBC7489743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17" name="Espace réservé du contenu 2">
            <a:extLst>
              <a:ext uri="{FF2B5EF4-FFF2-40B4-BE49-F238E27FC236}">
                <a16:creationId xmlns:a16="http://schemas.microsoft.com/office/drawing/2014/main" id="{F1858A86-241A-2C92-A4C3-D2828275138D}"/>
              </a:ext>
            </a:extLst>
          </p:cNvPr>
          <p:cNvSpPr>
            <a:spLocks noGrp="1"/>
          </p:cNvSpPr>
          <p:nvPr>
            <p:ph idx="1"/>
          </p:nvPr>
        </p:nvSpPr>
        <p:spPr>
          <a:xfrm>
            <a:off x="838199" y="1569545"/>
            <a:ext cx="10515601" cy="5288455"/>
          </a:xfrm>
        </p:spPr>
        <p:txBody>
          <a:bodyPr>
            <a:normAutofit/>
          </a:bodyPr>
          <a:lstStyle/>
          <a:p>
            <a:r>
              <a:rPr lang="en-US"/>
              <a:t>If it is not enough, the </a:t>
            </a:r>
            <a:r>
              <a:rPr lang="en-US">
                <a:latin typeface="Fira Code" panose="020B0809050000020004" pitchFamily="49" charset="0"/>
                <a:ea typeface="Fira Code" panose="020B0809050000020004" pitchFamily="49" charset="0"/>
                <a:cs typeface="Fira Code" panose="020B0809050000020004" pitchFamily="49" charset="0"/>
              </a:rPr>
              <a:t>traceback()</a:t>
            </a:r>
            <a:r>
              <a:rPr lang="en-US"/>
              <a:t> function will show each function that has been executed (starting from the last one)</a:t>
            </a:r>
          </a:p>
          <a:p>
            <a:pPr lvl="1"/>
            <a:r>
              <a:rPr lang="en-US" dirty="0"/>
              <a:t>This can be hard to read</a:t>
            </a:r>
          </a:p>
          <a:p>
            <a:pPr lvl="1"/>
            <a:endParaRPr lang="en-US" dirty="0"/>
          </a:p>
          <a:p>
            <a:endParaRPr lang="en-US" dirty="0"/>
          </a:p>
          <a:p>
            <a:endParaRPr lang="en-US" dirty="0"/>
          </a:p>
        </p:txBody>
      </p:sp>
      <p:pic>
        <p:nvPicPr>
          <p:cNvPr id="8" name="Picture 7">
            <a:extLst>
              <a:ext uri="{FF2B5EF4-FFF2-40B4-BE49-F238E27FC236}">
                <a16:creationId xmlns:a16="http://schemas.microsoft.com/office/drawing/2014/main" id="{00DE8D77-6532-E717-1943-B9A7577127F4}"/>
              </a:ext>
            </a:extLst>
          </p:cNvPr>
          <p:cNvPicPr>
            <a:picLocks noChangeAspect="1"/>
          </p:cNvPicPr>
          <p:nvPr/>
        </p:nvPicPr>
        <p:blipFill>
          <a:blip r:embed="rId4"/>
          <a:stretch>
            <a:fillRect/>
          </a:stretch>
        </p:blipFill>
        <p:spPr>
          <a:xfrm>
            <a:off x="741218" y="2895108"/>
            <a:ext cx="7488382" cy="3762609"/>
          </a:xfrm>
          <a:prstGeom prst="rect">
            <a:avLst/>
          </a:prstGeom>
        </p:spPr>
      </p:pic>
    </p:spTree>
    <p:extLst>
      <p:ext uri="{BB962C8B-B14F-4D97-AF65-F5344CB8AC3E}">
        <p14:creationId xmlns:p14="http://schemas.microsoft.com/office/powerpoint/2010/main" val="2474406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BBE0D-CDDA-099F-B483-67D3C073D38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1C17D2D-AFCA-075C-304B-53497048BDCD}"/>
              </a:ext>
            </a:extLst>
          </p:cNvPr>
          <p:cNvSpPr>
            <a:spLocks noGrp="1"/>
          </p:cNvSpPr>
          <p:nvPr>
            <p:ph type="title"/>
          </p:nvPr>
        </p:nvSpPr>
        <p:spPr>
          <a:xfrm>
            <a:off x="838199" y="365125"/>
            <a:ext cx="10803903" cy="1325563"/>
          </a:xfrm>
        </p:spPr>
        <p:txBody>
          <a:bodyPr/>
          <a:lstStyle/>
          <a:p>
            <a:r>
              <a:rPr lang="fr-FR" dirty="0"/>
              <a:t>The debugger</a:t>
            </a:r>
          </a:p>
        </p:txBody>
      </p:sp>
      <p:sp>
        <p:nvSpPr>
          <p:cNvPr id="4" name="Espace réservé du numéro de diapositive 3">
            <a:extLst>
              <a:ext uri="{FF2B5EF4-FFF2-40B4-BE49-F238E27FC236}">
                <a16:creationId xmlns:a16="http://schemas.microsoft.com/office/drawing/2014/main" id="{02129706-F590-E71D-BCD0-0B219FCA59F1}"/>
              </a:ext>
            </a:extLst>
          </p:cNvPr>
          <p:cNvSpPr>
            <a:spLocks noGrp="1"/>
          </p:cNvSpPr>
          <p:nvPr>
            <p:ph type="sldNum" sz="quarter" idx="12"/>
          </p:nvPr>
        </p:nvSpPr>
        <p:spPr/>
        <p:txBody>
          <a:bodyPr/>
          <a:lstStyle/>
          <a:p>
            <a:fld id="{6F3806FF-9E51-4331-BB90-F49EFA1FA4FC}" type="slidenum">
              <a:rPr lang="fr-FR" smtClean="0"/>
              <a:t>59</a:t>
            </a:fld>
            <a:endParaRPr lang="fr-FR"/>
          </a:p>
        </p:txBody>
      </p:sp>
      <p:pic>
        <p:nvPicPr>
          <p:cNvPr id="5" name="Picture 4" descr="A blue and black background&#10;&#10;Description automatically generated">
            <a:extLst>
              <a:ext uri="{FF2B5EF4-FFF2-40B4-BE49-F238E27FC236}">
                <a16:creationId xmlns:a16="http://schemas.microsoft.com/office/drawing/2014/main" id="{A8DFA6A1-0715-1A41-23FE-C6FA6C6EFF9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17" name="Espace réservé du contenu 2">
            <a:extLst>
              <a:ext uri="{FF2B5EF4-FFF2-40B4-BE49-F238E27FC236}">
                <a16:creationId xmlns:a16="http://schemas.microsoft.com/office/drawing/2014/main" id="{25F9B690-2F53-3376-E9D5-816004EF38B7}"/>
              </a:ext>
            </a:extLst>
          </p:cNvPr>
          <p:cNvSpPr>
            <a:spLocks noGrp="1"/>
          </p:cNvSpPr>
          <p:nvPr>
            <p:ph idx="1"/>
          </p:nvPr>
        </p:nvSpPr>
        <p:spPr>
          <a:xfrm>
            <a:off x="838199" y="1569545"/>
            <a:ext cx="10515601" cy="5288455"/>
          </a:xfrm>
        </p:spPr>
        <p:txBody>
          <a:bodyPr>
            <a:normAutofit/>
          </a:bodyPr>
          <a:lstStyle/>
          <a:p>
            <a:r>
              <a:rPr lang="en-US" dirty="0"/>
              <a:t>The most effective tool for troubleshooting errors in your functions is the interactive debugger</a:t>
            </a:r>
          </a:p>
          <a:p>
            <a:pPr lvl="1"/>
            <a:r>
              <a:rPr lang="en-US" dirty="0"/>
              <a:t>In it, add the </a:t>
            </a:r>
            <a:r>
              <a:rPr lang="en-US" dirty="0">
                <a:latin typeface="Fira Code" panose="020B0809050000020004" pitchFamily="49" charset="0"/>
                <a:ea typeface="Fira Code" panose="020B0809050000020004" pitchFamily="49" charset="0"/>
                <a:cs typeface="Fira Code" panose="020B0809050000020004" pitchFamily="49" charset="0"/>
              </a:rPr>
              <a:t>browser()</a:t>
            </a:r>
            <a:r>
              <a:rPr lang="en-US" dirty="0"/>
              <a:t> function at the beginning, or just before the line that outputs an error</a:t>
            </a:r>
          </a:p>
          <a:p>
            <a:pPr lvl="1"/>
            <a:r>
              <a:rPr lang="en-US" dirty="0"/>
              <a:t>This also works inside for loops</a:t>
            </a:r>
          </a:p>
          <a:p>
            <a:endParaRPr lang="en-US" dirty="0"/>
          </a:p>
          <a:p>
            <a:pPr lvl="1"/>
            <a:endParaRPr lang="en-US" dirty="0"/>
          </a:p>
          <a:p>
            <a:pPr lvl="1"/>
            <a:endParaRPr lang="en-US" dirty="0"/>
          </a:p>
          <a:p>
            <a:endParaRPr lang="en-US" dirty="0"/>
          </a:p>
          <a:p>
            <a:endParaRPr lang="en-US" dirty="0"/>
          </a:p>
        </p:txBody>
      </p:sp>
      <p:pic>
        <p:nvPicPr>
          <p:cNvPr id="6" name="Picture 5">
            <a:extLst>
              <a:ext uri="{FF2B5EF4-FFF2-40B4-BE49-F238E27FC236}">
                <a16:creationId xmlns:a16="http://schemas.microsoft.com/office/drawing/2014/main" id="{850F7805-B727-874D-5092-681FC4DFDED9}"/>
              </a:ext>
            </a:extLst>
          </p:cNvPr>
          <p:cNvPicPr>
            <a:picLocks noChangeAspect="1"/>
          </p:cNvPicPr>
          <p:nvPr/>
        </p:nvPicPr>
        <p:blipFill>
          <a:blip r:embed="rId4"/>
          <a:stretch>
            <a:fillRect/>
          </a:stretch>
        </p:blipFill>
        <p:spPr>
          <a:xfrm>
            <a:off x="1203613" y="3658032"/>
            <a:ext cx="4229100" cy="2562225"/>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8CD3F51-BBDE-582D-EE99-CACD65CBD6D6}"/>
                  </a:ext>
                </a:extLst>
              </p14:cNvPr>
              <p14:cNvContentPartPr/>
              <p14:nvPr/>
            </p14:nvContentPartPr>
            <p14:xfrm>
              <a:off x="1433585" y="3968705"/>
              <a:ext cx="1073160" cy="21960"/>
            </p14:xfrm>
          </p:contentPart>
        </mc:Choice>
        <mc:Fallback xmlns="">
          <p:pic>
            <p:nvPicPr>
              <p:cNvPr id="3" name="Ink 2">
                <a:extLst>
                  <a:ext uri="{FF2B5EF4-FFF2-40B4-BE49-F238E27FC236}">
                    <a16:creationId xmlns:a16="http://schemas.microsoft.com/office/drawing/2014/main" id="{28CD3F51-BBDE-582D-EE99-CACD65CBD6D6}"/>
                  </a:ext>
                </a:extLst>
              </p:cNvPr>
              <p:cNvPicPr/>
              <p:nvPr/>
            </p:nvPicPr>
            <p:blipFill>
              <a:blip r:embed="rId6"/>
              <a:stretch>
                <a:fillRect/>
              </a:stretch>
            </p:blipFill>
            <p:spPr>
              <a:xfrm>
                <a:off x="1379945" y="3860705"/>
                <a:ext cx="1180800" cy="237600"/>
              </a:xfrm>
              <a:prstGeom prst="rect">
                <a:avLst/>
              </a:prstGeom>
            </p:spPr>
          </p:pic>
        </mc:Fallback>
      </mc:AlternateContent>
    </p:spTree>
    <p:extLst>
      <p:ext uri="{BB962C8B-B14F-4D97-AF65-F5344CB8AC3E}">
        <p14:creationId xmlns:p14="http://schemas.microsoft.com/office/powerpoint/2010/main" val="3841510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160D9-7C0D-148D-6E0F-0863A88A79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9E0DA2-C211-3E0C-1BAB-2B45D61A17A5}"/>
              </a:ext>
            </a:extLst>
          </p:cNvPr>
          <p:cNvSpPr>
            <a:spLocks noGrp="1"/>
          </p:cNvSpPr>
          <p:nvPr>
            <p:ph type="title"/>
          </p:nvPr>
        </p:nvSpPr>
        <p:spPr>
          <a:xfrm>
            <a:off x="838200" y="2766218"/>
            <a:ext cx="10515600" cy="1325563"/>
          </a:xfrm>
        </p:spPr>
        <p:txBody>
          <a:bodyPr>
            <a:normAutofit/>
          </a:bodyPr>
          <a:lstStyle/>
          <a:p>
            <a:r>
              <a:rPr lang="en-US" sz="6000" dirty="0">
                <a:solidFill>
                  <a:srgbClr val="7F7DB0"/>
                </a:solidFill>
              </a:rPr>
              <a:t>Primers</a:t>
            </a:r>
            <a:endParaRPr lang="en-US" sz="6000" dirty="0">
              <a:solidFill>
                <a:schemeClr val="tx1">
                  <a:lumMod val="75000"/>
                  <a:lumOff val="25000"/>
                </a:schemeClr>
              </a:solidFill>
            </a:endParaRPr>
          </a:p>
        </p:txBody>
      </p:sp>
      <p:pic>
        <p:nvPicPr>
          <p:cNvPr id="4" name="Picture 3" descr="A blue and black background&#10;&#10;Description automatically generated">
            <a:extLst>
              <a:ext uri="{FF2B5EF4-FFF2-40B4-BE49-F238E27FC236}">
                <a16:creationId xmlns:a16="http://schemas.microsoft.com/office/drawing/2014/main" id="{2591E8DD-8319-16D8-6A24-C9EC8419504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Espace réservé du numéro de diapositive 2">
            <a:extLst>
              <a:ext uri="{FF2B5EF4-FFF2-40B4-BE49-F238E27FC236}">
                <a16:creationId xmlns:a16="http://schemas.microsoft.com/office/drawing/2014/main" id="{E46B48AB-0E14-55DE-FA5C-E2A6EBEE3C68}"/>
              </a:ext>
            </a:extLst>
          </p:cNvPr>
          <p:cNvSpPr>
            <a:spLocks noGrp="1"/>
          </p:cNvSpPr>
          <p:nvPr>
            <p:ph type="sldNum" sz="quarter" idx="12"/>
          </p:nvPr>
        </p:nvSpPr>
        <p:spPr/>
        <p:txBody>
          <a:bodyPr/>
          <a:lstStyle/>
          <a:p>
            <a:fld id="{6F3806FF-9E51-4331-BB90-F49EFA1FA4FC}" type="slidenum">
              <a:rPr lang="fr-FR" smtClean="0"/>
              <a:t>6</a:t>
            </a:fld>
            <a:endParaRPr lang="fr-FR"/>
          </a:p>
        </p:txBody>
      </p:sp>
    </p:spTree>
    <p:extLst>
      <p:ext uri="{BB962C8B-B14F-4D97-AF65-F5344CB8AC3E}">
        <p14:creationId xmlns:p14="http://schemas.microsoft.com/office/powerpoint/2010/main" val="3231797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F9B87-B6F5-AECD-95D7-CC94E91CEDC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39CC285-01F7-9D33-DE03-C1F7612AC92B}"/>
              </a:ext>
            </a:extLst>
          </p:cNvPr>
          <p:cNvSpPr>
            <a:spLocks noGrp="1"/>
          </p:cNvSpPr>
          <p:nvPr>
            <p:ph type="title"/>
          </p:nvPr>
        </p:nvSpPr>
        <p:spPr>
          <a:xfrm>
            <a:off x="838199" y="365125"/>
            <a:ext cx="10803903" cy="1325563"/>
          </a:xfrm>
        </p:spPr>
        <p:txBody>
          <a:bodyPr/>
          <a:lstStyle/>
          <a:p>
            <a:r>
              <a:rPr lang="fr-FR" dirty="0"/>
              <a:t>The debugger</a:t>
            </a:r>
          </a:p>
        </p:txBody>
      </p:sp>
      <p:sp>
        <p:nvSpPr>
          <p:cNvPr id="4" name="Espace réservé du numéro de diapositive 3">
            <a:extLst>
              <a:ext uri="{FF2B5EF4-FFF2-40B4-BE49-F238E27FC236}">
                <a16:creationId xmlns:a16="http://schemas.microsoft.com/office/drawing/2014/main" id="{2209640C-88AE-294A-4416-00361CC64C13}"/>
              </a:ext>
            </a:extLst>
          </p:cNvPr>
          <p:cNvSpPr>
            <a:spLocks noGrp="1"/>
          </p:cNvSpPr>
          <p:nvPr>
            <p:ph type="sldNum" sz="quarter" idx="12"/>
          </p:nvPr>
        </p:nvSpPr>
        <p:spPr/>
        <p:txBody>
          <a:bodyPr/>
          <a:lstStyle/>
          <a:p>
            <a:fld id="{6F3806FF-9E51-4331-BB90-F49EFA1FA4FC}" type="slidenum">
              <a:rPr lang="fr-FR" smtClean="0"/>
              <a:t>60</a:t>
            </a:fld>
            <a:endParaRPr lang="fr-FR"/>
          </a:p>
        </p:txBody>
      </p:sp>
      <p:pic>
        <p:nvPicPr>
          <p:cNvPr id="5" name="Picture 4" descr="A blue and black background&#10;&#10;Description automatically generated">
            <a:extLst>
              <a:ext uri="{FF2B5EF4-FFF2-40B4-BE49-F238E27FC236}">
                <a16:creationId xmlns:a16="http://schemas.microsoft.com/office/drawing/2014/main" id="{6D81D514-FFED-C914-F910-A42B19F35F3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17" name="Espace réservé du contenu 2">
            <a:extLst>
              <a:ext uri="{FF2B5EF4-FFF2-40B4-BE49-F238E27FC236}">
                <a16:creationId xmlns:a16="http://schemas.microsoft.com/office/drawing/2014/main" id="{E0B41F8E-4C3A-0639-43A1-91A544319060}"/>
              </a:ext>
            </a:extLst>
          </p:cNvPr>
          <p:cNvSpPr>
            <a:spLocks noGrp="1"/>
          </p:cNvSpPr>
          <p:nvPr>
            <p:ph idx="1"/>
          </p:nvPr>
        </p:nvSpPr>
        <p:spPr>
          <a:xfrm>
            <a:off x="6014434" y="1569545"/>
            <a:ext cx="5339366" cy="5288455"/>
          </a:xfrm>
        </p:spPr>
        <p:txBody>
          <a:bodyPr>
            <a:normAutofit lnSpcReduction="10000"/>
          </a:bodyPr>
          <a:lstStyle/>
          <a:p>
            <a:r>
              <a:rPr lang="en-US" dirty="0"/>
              <a:t>R will stop the execution of the code at the line in which you call the browser function</a:t>
            </a:r>
          </a:p>
          <a:p>
            <a:pPr lvl="1"/>
            <a:r>
              <a:rPr lang="en-US" dirty="0"/>
              <a:t>All objects that are created during the execution of the function can be seen in the environment and modified</a:t>
            </a:r>
          </a:p>
          <a:p>
            <a:r>
              <a:rPr lang="en-US" dirty="0"/>
              <a:t>Notice the buttons above the console have changed, you can:</a:t>
            </a:r>
          </a:p>
          <a:p>
            <a:pPr lvl="1"/>
            <a:r>
              <a:rPr lang="en-US" dirty="0"/>
              <a:t>Execute the next line</a:t>
            </a:r>
          </a:p>
          <a:p>
            <a:pPr lvl="1"/>
            <a:r>
              <a:rPr lang="en-US" dirty="0"/>
              <a:t>Execute the remainder of the loop (or the rest of the function)</a:t>
            </a:r>
          </a:p>
          <a:p>
            <a:pPr lvl="1"/>
            <a:r>
              <a:rPr lang="en-US" dirty="0"/>
              <a:t>Go “inside” another function</a:t>
            </a:r>
          </a:p>
          <a:p>
            <a:pPr lvl="1"/>
            <a:r>
              <a:rPr lang="en-US" dirty="0"/>
              <a:t>Stop the debugger</a:t>
            </a:r>
          </a:p>
          <a:p>
            <a:pPr lvl="1"/>
            <a:endParaRPr lang="en-US" dirty="0"/>
          </a:p>
          <a:p>
            <a:pPr lvl="1"/>
            <a:endParaRPr lang="en-US" dirty="0"/>
          </a:p>
          <a:p>
            <a:endParaRPr lang="en-US" dirty="0"/>
          </a:p>
          <a:p>
            <a:endParaRPr lang="en-US" dirty="0"/>
          </a:p>
        </p:txBody>
      </p:sp>
      <p:pic>
        <p:nvPicPr>
          <p:cNvPr id="9" name="Picture 8">
            <a:extLst>
              <a:ext uri="{FF2B5EF4-FFF2-40B4-BE49-F238E27FC236}">
                <a16:creationId xmlns:a16="http://schemas.microsoft.com/office/drawing/2014/main" id="{107F3DBA-629E-9D00-736F-F0ABB149868C}"/>
              </a:ext>
            </a:extLst>
          </p:cNvPr>
          <p:cNvPicPr>
            <a:picLocks noChangeAspect="1"/>
          </p:cNvPicPr>
          <p:nvPr/>
        </p:nvPicPr>
        <p:blipFill>
          <a:blip r:embed="rId4"/>
          <a:stretch>
            <a:fillRect/>
          </a:stretch>
        </p:blipFill>
        <p:spPr>
          <a:xfrm>
            <a:off x="431040" y="1569545"/>
            <a:ext cx="5276850" cy="5076825"/>
          </a:xfrm>
          <a:prstGeom prst="rect">
            <a:avLst/>
          </a:prstGeom>
        </p:spPr>
      </p:pic>
    </p:spTree>
    <p:extLst>
      <p:ext uri="{BB962C8B-B14F-4D97-AF65-F5344CB8AC3E}">
        <p14:creationId xmlns:p14="http://schemas.microsoft.com/office/powerpoint/2010/main" val="1797260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2994C-F4BC-CFA2-B71C-730FBC8D863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3957179-932C-1B8C-9CCA-558F57181474}"/>
              </a:ext>
            </a:extLst>
          </p:cNvPr>
          <p:cNvSpPr>
            <a:spLocks noGrp="1"/>
          </p:cNvSpPr>
          <p:nvPr>
            <p:ph type="title"/>
          </p:nvPr>
        </p:nvSpPr>
        <p:spPr>
          <a:xfrm>
            <a:off x="838199" y="365125"/>
            <a:ext cx="10803903" cy="1325563"/>
          </a:xfrm>
        </p:spPr>
        <p:txBody>
          <a:bodyPr/>
          <a:lstStyle/>
          <a:p>
            <a:r>
              <a:rPr lang="fr-FR" dirty="0" err="1"/>
              <a:t>Preconditions</a:t>
            </a:r>
            <a:endParaRPr lang="fr-FR" dirty="0"/>
          </a:p>
        </p:txBody>
      </p:sp>
      <p:sp>
        <p:nvSpPr>
          <p:cNvPr id="4" name="Espace réservé du numéro de diapositive 3">
            <a:extLst>
              <a:ext uri="{FF2B5EF4-FFF2-40B4-BE49-F238E27FC236}">
                <a16:creationId xmlns:a16="http://schemas.microsoft.com/office/drawing/2014/main" id="{ECBCA801-E370-15E4-14E4-AC2FEC3C94A9}"/>
              </a:ext>
            </a:extLst>
          </p:cNvPr>
          <p:cNvSpPr>
            <a:spLocks noGrp="1"/>
          </p:cNvSpPr>
          <p:nvPr>
            <p:ph type="sldNum" sz="quarter" idx="12"/>
          </p:nvPr>
        </p:nvSpPr>
        <p:spPr/>
        <p:txBody>
          <a:bodyPr/>
          <a:lstStyle/>
          <a:p>
            <a:fld id="{6F3806FF-9E51-4331-BB90-F49EFA1FA4FC}" type="slidenum">
              <a:rPr lang="fr-FR" smtClean="0"/>
              <a:t>61</a:t>
            </a:fld>
            <a:endParaRPr lang="fr-FR"/>
          </a:p>
        </p:txBody>
      </p:sp>
      <p:pic>
        <p:nvPicPr>
          <p:cNvPr id="5" name="Picture 4" descr="A blue and black background&#10;&#10;Description automatically generated">
            <a:extLst>
              <a:ext uri="{FF2B5EF4-FFF2-40B4-BE49-F238E27FC236}">
                <a16:creationId xmlns:a16="http://schemas.microsoft.com/office/drawing/2014/main" id="{490E4757-F9DD-0C91-1CE6-D5B68386C3A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Espace réservé du contenu 2">
            <a:extLst>
              <a:ext uri="{FF2B5EF4-FFF2-40B4-BE49-F238E27FC236}">
                <a16:creationId xmlns:a16="http://schemas.microsoft.com/office/drawing/2014/main" id="{908D6A24-DAA3-73D2-72CA-55607C913A5D}"/>
              </a:ext>
            </a:extLst>
          </p:cNvPr>
          <p:cNvSpPr>
            <a:spLocks noGrp="1"/>
          </p:cNvSpPr>
          <p:nvPr>
            <p:ph idx="1"/>
          </p:nvPr>
        </p:nvSpPr>
        <p:spPr>
          <a:xfrm>
            <a:off x="838199" y="1825625"/>
            <a:ext cx="10515601" cy="4351338"/>
          </a:xfrm>
        </p:spPr>
        <p:txBody>
          <a:bodyPr/>
          <a:lstStyle/>
          <a:p>
            <a:r>
              <a:rPr lang="fr-FR" dirty="0"/>
              <a:t>The point of </a:t>
            </a:r>
            <a:r>
              <a:rPr lang="fr-FR" dirty="0" err="1"/>
              <a:t>preconditions</a:t>
            </a:r>
            <a:r>
              <a:rPr lang="fr-FR" dirty="0"/>
              <a:t> </a:t>
            </a:r>
            <a:r>
              <a:rPr lang="fr-FR" dirty="0" err="1"/>
              <a:t>is</a:t>
            </a:r>
            <a:r>
              <a:rPr lang="fr-FR" dirty="0"/>
              <a:t> to catch </a:t>
            </a:r>
            <a:r>
              <a:rPr lang="fr-FR" dirty="0" err="1"/>
              <a:t>errors</a:t>
            </a:r>
            <a:r>
              <a:rPr lang="fr-FR" dirty="0"/>
              <a:t> </a:t>
            </a:r>
            <a:r>
              <a:rPr lang="fr-FR" dirty="0" err="1"/>
              <a:t>before</a:t>
            </a:r>
            <a:r>
              <a:rPr lang="fr-FR" dirty="0"/>
              <a:t> </a:t>
            </a:r>
            <a:r>
              <a:rPr lang="fr-FR" dirty="0" err="1"/>
              <a:t>they</a:t>
            </a:r>
            <a:r>
              <a:rPr lang="fr-FR" dirty="0"/>
              <a:t> </a:t>
            </a:r>
            <a:r>
              <a:rPr lang="fr-FR" dirty="0" err="1"/>
              <a:t>happen</a:t>
            </a:r>
            <a:endParaRPr lang="fr-FR" dirty="0"/>
          </a:p>
          <a:p>
            <a:pPr lvl="1"/>
            <a:r>
              <a:rPr lang="fr-FR" dirty="0"/>
              <a:t>For </a:t>
            </a:r>
            <a:r>
              <a:rPr lang="fr-FR" dirty="0" err="1"/>
              <a:t>example</a:t>
            </a:r>
            <a:r>
              <a:rPr lang="fr-FR" dirty="0"/>
              <a:t>, in </a:t>
            </a:r>
            <a:r>
              <a:rPr lang="fr-FR" dirty="0" err="1"/>
              <a:t>our</a:t>
            </a:r>
            <a:r>
              <a:rPr lang="fr-FR" dirty="0"/>
              <a:t> </a:t>
            </a:r>
            <a:r>
              <a:rPr lang="fr-FR" dirty="0" err="1"/>
              <a:t>previous</a:t>
            </a:r>
            <a:r>
              <a:rPr lang="fr-FR" dirty="0"/>
              <a:t> </a:t>
            </a:r>
            <a:r>
              <a:rPr lang="fr-FR" dirty="0" err="1"/>
              <a:t>example</a:t>
            </a:r>
            <a:r>
              <a:rPr lang="fr-FR" dirty="0"/>
              <a:t>: </a:t>
            </a:r>
            <a:r>
              <a:rPr lang="fr-FR" dirty="0" err="1"/>
              <a:t>we</a:t>
            </a:r>
            <a:r>
              <a:rPr lang="fr-FR" dirty="0"/>
              <a:t> </a:t>
            </a:r>
            <a:r>
              <a:rPr lang="fr-FR" dirty="0" err="1"/>
              <a:t>would</a:t>
            </a:r>
            <a:r>
              <a:rPr lang="fr-FR" dirty="0"/>
              <a:t> like to </a:t>
            </a:r>
            <a:r>
              <a:rPr lang="fr-FR" dirty="0" err="1"/>
              <a:t>avoid</a:t>
            </a:r>
            <a:r>
              <a:rPr lang="fr-FR" dirty="0"/>
              <a:t> </a:t>
            </a:r>
            <a:r>
              <a:rPr lang="fr-FR" dirty="0" err="1"/>
              <a:t>using</a:t>
            </a:r>
            <a:r>
              <a:rPr lang="fr-FR" dirty="0"/>
              <a:t> a </a:t>
            </a:r>
            <a:r>
              <a:rPr lang="fr-FR" dirty="0" err="1"/>
              <a:t>character</a:t>
            </a:r>
            <a:r>
              <a:rPr lang="fr-FR" dirty="0"/>
              <a:t> variable as a </a:t>
            </a:r>
            <a:r>
              <a:rPr lang="fr-FR" dirty="0" err="1"/>
              <a:t>continuous</a:t>
            </a:r>
            <a:r>
              <a:rPr lang="fr-FR" dirty="0"/>
              <a:t> variable</a:t>
            </a:r>
          </a:p>
          <a:p>
            <a:r>
              <a:rPr lang="fr-FR" dirty="0"/>
              <a:t>How to do </a:t>
            </a:r>
            <a:r>
              <a:rPr lang="fr-FR" dirty="0" err="1"/>
              <a:t>it</a:t>
            </a:r>
            <a:r>
              <a:rPr lang="fr-FR" dirty="0"/>
              <a:t>:</a:t>
            </a:r>
          </a:p>
          <a:p>
            <a:pPr lvl="1"/>
            <a:r>
              <a:rPr lang="fr-FR" dirty="0" err="1"/>
              <a:t>Verify</a:t>
            </a:r>
            <a:r>
              <a:rPr lang="fr-FR" dirty="0"/>
              <a:t> </a:t>
            </a:r>
            <a:r>
              <a:rPr lang="fr-FR" dirty="0" err="1"/>
              <a:t>that</a:t>
            </a:r>
            <a:r>
              <a:rPr lang="fr-FR" dirty="0"/>
              <a:t> </a:t>
            </a:r>
            <a:r>
              <a:rPr lang="fr-FR" dirty="0" err="1"/>
              <a:t>your</a:t>
            </a:r>
            <a:r>
              <a:rPr lang="fr-FR" dirty="0"/>
              <a:t> input </a:t>
            </a:r>
            <a:r>
              <a:rPr lang="fr-FR" dirty="0" err="1"/>
              <a:t>satisfy</a:t>
            </a:r>
            <a:r>
              <a:rPr lang="fr-FR" dirty="0"/>
              <a:t> a priori conditions (</a:t>
            </a:r>
            <a:r>
              <a:rPr lang="fr-FR" dirty="0" err="1"/>
              <a:t>preconditions</a:t>
            </a:r>
            <a:r>
              <a:rPr lang="fr-FR" dirty="0"/>
              <a:t>)</a:t>
            </a:r>
          </a:p>
          <a:p>
            <a:pPr lvl="1"/>
            <a:r>
              <a:rPr lang="fr-FR" dirty="0"/>
              <a:t>For </a:t>
            </a:r>
            <a:r>
              <a:rPr lang="fr-FR" dirty="0" err="1"/>
              <a:t>example</a:t>
            </a:r>
            <a:r>
              <a:rPr lang="fr-FR" dirty="0"/>
              <a:t>, </a:t>
            </a:r>
            <a:r>
              <a:rPr lang="fr-FR" dirty="0" err="1"/>
              <a:t>that</a:t>
            </a:r>
            <a:r>
              <a:rPr lang="fr-FR" dirty="0"/>
              <a:t> </a:t>
            </a:r>
            <a:r>
              <a:rPr lang="fr-FR" dirty="0" err="1"/>
              <a:t>our</a:t>
            </a:r>
            <a:r>
              <a:rPr lang="fr-FR" dirty="0"/>
              <a:t> </a:t>
            </a:r>
            <a:r>
              <a:rPr lang="fr-FR" dirty="0" err="1"/>
              <a:t>continuous</a:t>
            </a:r>
            <a:r>
              <a:rPr lang="fr-FR" dirty="0"/>
              <a:t> variables are not </a:t>
            </a:r>
            <a:r>
              <a:rPr lang="fr-FR" dirty="0" err="1"/>
              <a:t>character</a:t>
            </a:r>
            <a:r>
              <a:rPr lang="fr-FR" dirty="0"/>
              <a:t> variables</a:t>
            </a:r>
          </a:p>
          <a:p>
            <a:pPr lvl="1"/>
            <a:r>
              <a:rPr lang="fr-FR" dirty="0"/>
              <a:t>If the condition </a:t>
            </a:r>
            <a:r>
              <a:rPr lang="fr-FR" dirty="0" err="1"/>
              <a:t>is</a:t>
            </a:r>
            <a:r>
              <a:rPr lang="fr-FR" dirty="0"/>
              <a:t> not </a:t>
            </a:r>
            <a:r>
              <a:rPr lang="fr-FR" dirty="0" err="1"/>
              <a:t>satisfied</a:t>
            </a:r>
            <a:r>
              <a:rPr lang="fr-FR" dirty="0"/>
              <a:t>, </a:t>
            </a:r>
            <a:r>
              <a:rPr lang="fr-FR" dirty="0" err="1"/>
              <a:t>we</a:t>
            </a:r>
            <a:r>
              <a:rPr lang="fr-FR" dirty="0"/>
              <a:t> use the </a:t>
            </a:r>
            <a:r>
              <a:rPr lang="fr-FR" dirty="0">
                <a:latin typeface="Fira Code" panose="020B0809050000020004" pitchFamily="49" charset="0"/>
                <a:ea typeface="Fira Code" panose="020B0809050000020004" pitchFamily="49" charset="0"/>
                <a:cs typeface="Fira Code" panose="020B0809050000020004" pitchFamily="49" charset="0"/>
              </a:rPr>
              <a:t>stop()</a:t>
            </a:r>
            <a:r>
              <a:rPr lang="fr-FR" dirty="0"/>
              <a:t> </a:t>
            </a:r>
            <a:r>
              <a:rPr lang="fr-FR" dirty="0" err="1"/>
              <a:t>function</a:t>
            </a:r>
            <a:r>
              <a:rPr lang="fr-FR" dirty="0"/>
              <a:t> to stop the code, and </a:t>
            </a:r>
            <a:r>
              <a:rPr lang="fr-FR" dirty="0" err="1"/>
              <a:t>provide</a:t>
            </a:r>
            <a:r>
              <a:rPr lang="fr-FR" dirty="0"/>
              <a:t> a message to </a:t>
            </a:r>
            <a:r>
              <a:rPr lang="fr-FR" dirty="0" err="1"/>
              <a:t>explain</a:t>
            </a:r>
            <a:r>
              <a:rPr lang="fr-FR" dirty="0"/>
              <a:t> </a:t>
            </a:r>
            <a:r>
              <a:rPr lang="fr-FR" dirty="0" err="1"/>
              <a:t>why</a:t>
            </a:r>
            <a:r>
              <a:rPr lang="fr-FR" dirty="0"/>
              <a:t> the </a:t>
            </a:r>
            <a:r>
              <a:rPr lang="fr-FR" dirty="0" err="1"/>
              <a:t>function</a:t>
            </a:r>
            <a:r>
              <a:rPr lang="fr-FR" dirty="0"/>
              <a:t> </a:t>
            </a:r>
            <a:r>
              <a:rPr lang="fr-FR" dirty="0" err="1"/>
              <a:t>was</a:t>
            </a:r>
            <a:r>
              <a:rPr lang="fr-FR" dirty="0"/>
              <a:t> </a:t>
            </a:r>
            <a:r>
              <a:rPr lang="fr-FR" dirty="0" err="1"/>
              <a:t>stopped</a:t>
            </a:r>
            <a:endParaRPr lang="fr-FR" dirty="0"/>
          </a:p>
          <a:p>
            <a:pPr lvl="1"/>
            <a:endParaRPr lang="fr-FR" dirty="0"/>
          </a:p>
          <a:p>
            <a:r>
              <a:rPr lang="fr-FR" dirty="0"/>
              <a:t>You </a:t>
            </a:r>
            <a:r>
              <a:rPr lang="fr-FR" dirty="0" err="1"/>
              <a:t>will</a:t>
            </a:r>
            <a:r>
              <a:rPr lang="fr-FR" dirty="0"/>
              <a:t> </a:t>
            </a:r>
            <a:r>
              <a:rPr lang="fr-FR" dirty="0" err="1"/>
              <a:t>need</a:t>
            </a:r>
            <a:r>
              <a:rPr lang="fr-FR" dirty="0"/>
              <a:t> to </a:t>
            </a:r>
            <a:r>
              <a:rPr lang="fr-FR" dirty="0" err="1"/>
              <a:t>understand</a:t>
            </a:r>
            <a:r>
              <a:rPr lang="fr-FR" dirty="0"/>
              <a:t> </a:t>
            </a:r>
            <a:r>
              <a:rPr lang="fr-FR" dirty="0">
                <a:solidFill>
                  <a:srgbClr val="F56F4F"/>
                </a:solidFill>
              </a:rPr>
              <a:t>control flow</a:t>
            </a:r>
            <a:r>
              <a:rPr lang="fr-FR" dirty="0"/>
              <a:t> to </a:t>
            </a:r>
            <a:r>
              <a:rPr lang="fr-FR" dirty="0" err="1"/>
              <a:t>create</a:t>
            </a:r>
            <a:r>
              <a:rPr lang="fr-FR" dirty="0"/>
              <a:t> </a:t>
            </a:r>
            <a:r>
              <a:rPr lang="fr-FR" dirty="0" err="1"/>
              <a:t>preconditions</a:t>
            </a:r>
            <a:endParaRPr lang="fr-FR" dirty="0"/>
          </a:p>
        </p:txBody>
      </p:sp>
    </p:spTree>
    <p:extLst>
      <p:ext uri="{BB962C8B-B14F-4D97-AF65-F5344CB8AC3E}">
        <p14:creationId xmlns:p14="http://schemas.microsoft.com/office/powerpoint/2010/main" val="2321562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5A53C-F400-8D6D-034D-28BA5E4FB72C}"/>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7C525515-2477-EB83-904A-AAC15CC03FD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AC249380-E939-B2AE-C14F-437D02071DA6}"/>
              </a:ext>
            </a:extLst>
          </p:cNvPr>
          <p:cNvSpPr>
            <a:spLocks noGrp="1"/>
          </p:cNvSpPr>
          <p:nvPr>
            <p:ph type="title"/>
          </p:nvPr>
        </p:nvSpPr>
        <p:spPr>
          <a:xfrm>
            <a:off x="838199" y="365125"/>
            <a:ext cx="10803903" cy="1325563"/>
          </a:xfrm>
        </p:spPr>
        <p:txBody>
          <a:bodyPr/>
          <a:lstStyle/>
          <a:p>
            <a:r>
              <a:rPr lang="fr-FR" dirty="0">
                <a:hlinkClick r:id="rId4"/>
              </a:rPr>
              <a:t>Control flow</a:t>
            </a:r>
            <a:endParaRPr lang="fr-FR" dirty="0"/>
          </a:p>
        </p:txBody>
      </p:sp>
      <p:sp>
        <p:nvSpPr>
          <p:cNvPr id="4" name="Espace réservé du numéro de diapositive 3">
            <a:extLst>
              <a:ext uri="{FF2B5EF4-FFF2-40B4-BE49-F238E27FC236}">
                <a16:creationId xmlns:a16="http://schemas.microsoft.com/office/drawing/2014/main" id="{BA8445D5-B813-D90F-05C4-CDD3D64216F5}"/>
              </a:ext>
            </a:extLst>
          </p:cNvPr>
          <p:cNvSpPr>
            <a:spLocks noGrp="1"/>
          </p:cNvSpPr>
          <p:nvPr>
            <p:ph type="sldNum" sz="quarter" idx="12"/>
          </p:nvPr>
        </p:nvSpPr>
        <p:spPr/>
        <p:txBody>
          <a:bodyPr/>
          <a:lstStyle/>
          <a:p>
            <a:fld id="{6F3806FF-9E51-4331-BB90-F49EFA1FA4FC}" type="slidenum">
              <a:rPr lang="fr-FR" smtClean="0"/>
              <a:t>62</a:t>
            </a:fld>
            <a:endParaRPr lang="fr-FR"/>
          </a:p>
        </p:txBody>
      </p:sp>
      <p:sp>
        <p:nvSpPr>
          <p:cNvPr id="9" name="Espace réservé du contenu 2">
            <a:extLst>
              <a:ext uri="{FF2B5EF4-FFF2-40B4-BE49-F238E27FC236}">
                <a16:creationId xmlns:a16="http://schemas.microsoft.com/office/drawing/2014/main" id="{30C9E653-CE6F-EB64-3E90-122DB939C640}"/>
              </a:ext>
            </a:extLst>
          </p:cNvPr>
          <p:cNvSpPr>
            <a:spLocks noGrp="1"/>
          </p:cNvSpPr>
          <p:nvPr>
            <p:ph idx="1"/>
          </p:nvPr>
        </p:nvSpPr>
        <p:spPr>
          <a:xfrm>
            <a:off x="838199" y="1825624"/>
            <a:ext cx="10515601" cy="4895851"/>
          </a:xfrm>
        </p:spPr>
        <p:txBody>
          <a:bodyPr>
            <a:normAutofit/>
          </a:bodyPr>
          <a:lstStyle/>
          <a:p>
            <a:r>
              <a:rPr lang="fr-FR" dirty="0"/>
              <a:t>This </a:t>
            </a:r>
            <a:r>
              <a:rPr lang="fr-FR" dirty="0" err="1"/>
              <a:t>includes</a:t>
            </a:r>
            <a:r>
              <a:rPr lang="fr-FR" dirty="0"/>
              <a:t>: </a:t>
            </a:r>
            <a:r>
              <a:rPr lang="fr-FR" dirty="0">
                <a:latin typeface="Fira Code" panose="020B0809050000020004" pitchFamily="49" charset="0"/>
                <a:ea typeface="Fira Code" panose="020B0809050000020004" pitchFamily="49" charset="0"/>
                <a:cs typeface="Fira Code" panose="020B0809050000020004" pitchFamily="49" charset="0"/>
              </a:rPr>
              <a:t>if</a:t>
            </a:r>
            <a:r>
              <a:rPr lang="fr-FR" dirty="0"/>
              <a:t> and </a:t>
            </a:r>
            <a:r>
              <a:rPr lang="fr-FR" dirty="0">
                <a:latin typeface="Fira Code" panose="020B0809050000020004" pitchFamily="49" charset="0"/>
                <a:ea typeface="Fira Code" panose="020B0809050000020004" pitchFamily="49" charset="0"/>
                <a:cs typeface="Fira Code" panose="020B0809050000020004" pitchFamily="49" charset="0"/>
              </a:rPr>
              <a:t>switch()</a:t>
            </a:r>
            <a:r>
              <a:rPr lang="fr-FR" dirty="0"/>
              <a:t>, </a:t>
            </a:r>
            <a:r>
              <a:rPr lang="fr-FR" dirty="0">
                <a:latin typeface="Fira Code" panose="020B0809050000020004" pitchFamily="49" charset="0"/>
                <a:ea typeface="Fira Code" panose="020B0809050000020004" pitchFamily="49" charset="0"/>
                <a:cs typeface="Fira Code" panose="020B0809050000020004" pitchFamily="49" charset="0"/>
              </a:rPr>
              <a:t>for</a:t>
            </a:r>
            <a:r>
              <a:rPr lang="fr-FR" dirty="0"/>
              <a:t> and </a:t>
            </a:r>
            <a:r>
              <a:rPr lang="fr-FR" dirty="0" err="1">
                <a:latin typeface="Fira Code" panose="020B0809050000020004" pitchFamily="49" charset="0"/>
                <a:ea typeface="Fira Code" panose="020B0809050000020004" pitchFamily="49" charset="0"/>
                <a:cs typeface="Fira Code" panose="020B0809050000020004" pitchFamily="49" charset="0"/>
              </a:rPr>
              <a:t>while</a:t>
            </a:r>
            <a:r>
              <a:rPr lang="fr-FR" dirty="0"/>
              <a:t> </a:t>
            </a:r>
            <a:r>
              <a:rPr lang="fr-FR" dirty="0" err="1"/>
              <a:t>loops</a:t>
            </a:r>
            <a:r>
              <a:rPr lang="fr-FR" dirty="0"/>
              <a:t> </a:t>
            </a:r>
          </a:p>
          <a:p>
            <a:pPr lvl="1"/>
            <a:r>
              <a:rPr lang="fr-FR" dirty="0" err="1"/>
              <a:t>We</a:t>
            </a:r>
            <a:r>
              <a:rPr lang="fr-FR" dirty="0"/>
              <a:t> </a:t>
            </a:r>
            <a:r>
              <a:rPr lang="fr-FR" dirty="0" err="1"/>
              <a:t>will</a:t>
            </a:r>
            <a:r>
              <a:rPr lang="fr-FR" dirty="0"/>
              <a:t> focus on if (switch </a:t>
            </a:r>
            <a:r>
              <a:rPr lang="fr-FR" dirty="0" err="1"/>
              <a:t>is</a:t>
            </a:r>
            <a:r>
              <a:rPr lang="fr-FR" dirty="0"/>
              <a:t> </a:t>
            </a:r>
            <a:r>
              <a:rPr lang="fr-FR" dirty="0" err="1"/>
              <a:t>just</a:t>
            </a:r>
            <a:r>
              <a:rPr lang="fr-FR" dirty="0"/>
              <a:t> a more </a:t>
            </a:r>
            <a:r>
              <a:rPr lang="fr-FR" dirty="0" err="1"/>
              <a:t>advanced</a:t>
            </a:r>
            <a:r>
              <a:rPr lang="fr-FR" dirty="0"/>
              <a:t> if-</a:t>
            </a:r>
            <a:r>
              <a:rPr lang="fr-FR" dirty="0" err="1"/>
              <a:t>else</a:t>
            </a:r>
            <a:r>
              <a:rPr lang="fr-FR" dirty="0"/>
              <a:t>)</a:t>
            </a:r>
          </a:p>
          <a:p>
            <a:pPr marL="0" indent="0">
              <a:buNone/>
            </a:pPr>
            <a:r>
              <a:rPr lang="fr-FR" dirty="0"/>
              <a:t>In pseudo-code, the basic </a:t>
            </a:r>
            <a:r>
              <a:rPr lang="fr-FR" dirty="0" err="1"/>
              <a:t>idea</a:t>
            </a:r>
            <a:r>
              <a:rPr lang="fr-FR" dirty="0"/>
              <a:t> </a:t>
            </a:r>
            <a:r>
              <a:rPr lang="fr-FR" dirty="0" err="1"/>
              <a:t>behind</a:t>
            </a:r>
            <a:r>
              <a:rPr lang="fr-FR" dirty="0"/>
              <a:t> an if </a:t>
            </a:r>
            <a:r>
              <a:rPr lang="fr-FR" dirty="0" err="1"/>
              <a:t>statement</a:t>
            </a:r>
            <a:r>
              <a:rPr lang="fr-FR" dirty="0"/>
              <a:t> </a:t>
            </a:r>
            <a:r>
              <a:rPr lang="fr-FR" dirty="0" err="1"/>
              <a:t>is</a:t>
            </a:r>
            <a:r>
              <a:rPr lang="fr-FR" dirty="0"/>
              <a:t> </a:t>
            </a:r>
            <a:r>
              <a:rPr lang="fr-FR" dirty="0" err="1"/>
              <a:t>this</a:t>
            </a:r>
            <a:r>
              <a:rPr lang="fr-FR" dirty="0"/>
              <a:t>:</a:t>
            </a:r>
          </a:p>
          <a:p>
            <a:pPr marL="0" indent="0">
              <a:buNone/>
            </a:pPr>
            <a:endParaRPr lang="fr-FR" dirty="0"/>
          </a:p>
          <a:p>
            <a:pPr marL="0" indent="0">
              <a:buNone/>
            </a:pPr>
            <a:r>
              <a:rPr lang="fr-FR" dirty="0">
                <a:latin typeface="Fira Code" panose="020B0809050000020004" pitchFamily="49" charset="0"/>
                <a:ea typeface="Fira Code" panose="020B0809050000020004" pitchFamily="49" charset="0"/>
                <a:cs typeface="Fira Code" panose="020B0809050000020004" pitchFamily="49" charset="0"/>
              </a:rPr>
              <a:t>if (condition) {</a:t>
            </a:r>
          </a:p>
          <a:p>
            <a:pPr marL="0" indent="0">
              <a:buNone/>
            </a:pPr>
            <a:r>
              <a:rPr lang="fr-FR" dirty="0">
                <a:latin typeface="Fira Code" panose="020B0809050000020004" pitchFamily="49" charset="0"/>
                <a:ea typeface="Fira Code" panose="020B0809050000020004" pitchFamily="49" charset="0"/>
                <a:cs typeface="Fira Code" panose="020B0809050000020004" pitchFamily="49" charset="0"/>
              </a:rPr>
              <a:t>	</a:t>
            </a:r>
            <a:r>
              <a:rPr lang="fr-FR" dirty="0" err="1">
                <a:latin typeface="Fira Code" panose="020B0809050000020004" pitchFamily="49" charset="0"/>
                <a:ea typeface="Fira Code" panose="020B0809050000020004" pitchFamily="49" charset="0"/>
                <a:cs typeface="Fira Code" panose="020B0809050000020004" pitchFamily="49" charset="0"/>
              </a:rPr>
              <a:t>execute</a:t>
            </a:r>
            <a:r>
              <a:rPr lang="fr-FR" dirty="0">
                <a:latin typeface="Fira Code" panose="020B0809050000020004" pitchFamily="49" charset="0"/>
                <a:ea typeface="Fira Code" panose="020B0809050000020004" pitchFamily="49" charset="0"/>
                <a:cs typeface="Fira Code" panose="020B0809050000020004" pitchFamily="49" charset="0"/>
              </a:rPr>
              <a:t> </a:t>
            </a:r>
            <a:r>
              <a:rPr lang="fr-FR" dirty="0" err="1">
                <a:latin typeface="Fira Code" panose="020B0809050000020004" pitchFamily="49" charset="0"/>
                <a:ea typeface="Fira Code" panose="020B0809050000020004" pitchFamily="49" charset="0"/>
                <a:cs typeface="Fira Code" panose="020B0809050000020004" pitchFamily="49" charset="0"/>
              </a:rPr>
              <a:t>this</a:t>
            </a:r>
            <a:endParaRPr lang="fr-FR" dirty="0">
              <a:latin typeface="Fira Code" panose="020B0809050000020004" pitchFamily="49" charset="0"/>
              <a:ea typeface="Fira Code" panose="020B0809050000020004" pitchFamily="49" charset="0"/>
              <a:cs typeface="Fira Code" panose="020B0809050000020004" pitchFamily="49" charset="0"/>
            </a:endParaRPr>
          </a:p>
          <a:p>
            <a:pPr marL="0" indent="0">
              <a:buNone/>
            </a:pPr>
            <a:r>
              <a:rPr lang="fr-FR" dirty="0">
                <a:latin typeface="Fira Code" panose="020B0809050000020004" pitchFamily="49" charset="0"/>
                <a:ea typeface="Fira Code" panose="020B0809050000020004" pitchFamily="49" charset="0"/>
                <a:cs typeface="Fira Code" panose="020B0809050000020004" pitchFamily="49" charset="0"/>
              </a:rPr>
              <a:t>} </a:t>
            </a:r>
            <a:r>
              <a:rPr lang="fr-FR" dirty="0" err="1">
                <a:latin typeface="Fira Code" panose="020B0809050000020004" pitchFamily="49" charset="0"/>
                <a:ea typeface="Fira Code" panose="020B0809050000020004" pitchFamily="49" charset="0"/>
                <a:cs typeface="Fira Code" panose="020B0809050000020004" pitchFamily="49" charset="0"/>
              </a:rPr>
              <a:t>else</a:t>
            </a:r>
            <a:r>
              <a:rPr lang="fr-FR" dirty="0">
                <a:latin typeface="Fira Code" panose="020B0809050000020004" pitchFamily="49" charset="0"/>
                <a:ea typeface="Fira Code" panose="020B0809050000020004" pitchFamily="49" charset="0"/>
                <a:cs typeface="Fira Code" panose="020B0809050000020004" pitchFamily="49" charset="0"/>
              </a:rPr>
              <a:t> {</a:t>
            </a:r>
          </a:p>
          <a:p>
            <a:pPr marL="0" indent="0">
              <a:buNone/>
            </a:pPr>
            <a:r>
              <a:rPr lang="fr-FR" dirty="0">
                <a:latin typeface="Fira Code" panose="020B0809050000020004" pitchFamily="49" charset="0"/>
                <a:ea typeface="Fira Code" panose="020B0809050000020004" pitchFamily="49" charset="0"/>
                <a:cs typeface="Fira Code" panose="020B0809050000020004" pitchFamily="49" charset="0"/>
              </a:rPr>
              <a:t>	</a:t>
            </a:r>
            <a:r>
              <a:rPr lang="fr-FR" dirty="0" err="1">
                <a:latin typeface="Fira Code" panose="020B0809050000020004" pitchFamily="49" charset="0"/>
                <a:ea typeface="Fira Code" panose="020B0809050000020004" pitchFamily="49" charset="0"/>
                <a:cs typeface="Fira Code" panose="020B0809050000020004" pitchFamily="49" charset="0"/>
              </a:rPr>
              <a:t>execute</a:t>
            </a:r>
            <a:r>
              <a:rPr lang="fr-FR" dirty="0">
                <a:latin typeface="Fira Code" panose="020B0809050000020004" pitchFamily="49" charset="0"/>
                <a:ea typeface="Fira Code" panose="020B0809050000020004" pitchFamily="49" charset="0"/>
                <a:cs typeface="Fira Code" panose="020B0809050000020004" pitchFamily="49" charset="0"/>
              </a:rPr>
              <a:t> </a:t>
            </a:r>
            <a:r>
              <a:rPr lang="fr-FR" dirty="0" err="1">
                <a:latin typeface="Fira Code" panose="020B0809050000020004" pitchFamily="49" charset="0"/>
                <a:ea typeface="Fira Code" panose="020B0809050000020004" pitchFamily="49" charset="0"/>
                <a:cs typeface="Fira Code" panose="020B0809050000020004" pitchFamily="49" charset="0"/>
              </a:rPr>
              <a:t>this</a:t>
            </a:r>
            <a:endParaRPr lang="fr-FR" dirty="0">
              <a:latin typeface="Fira Code" panose="020B0809050000020004" pitchFamily="49" charset="0"/>
              <a:ea typeface="Fira Code" panose="020B0809050000020004" pitchFamily="49" charset="0"/>
              <a:cs typeface="Fira Code" panose="020B0809050000020004" pitchFamily="49" charset="0"/>
            </a:endParaRPr>
          </a:p>
          <a:p>
            <a:pPr marL="0" indent="0">
              <a:buNone/>
            </a:pPr>
            <a:r>
              <a:rPr lang="fr-FR" dirty="0">
                <a:latin typeface="Fira Code" panose="020B0809050000020004" pitchFamily="49" charset="0"/>
                <a:ea typeface="Fira Code" panose="020B0809050000020004" pitchFamily="49" charset="0"/>
                <a:cs typeface="Fira Code" panose="020B0809050000020004" pitchFamily="49" charset="0"/>
              </a:rPr>
              <a:t>}</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05D1F2A-67B8-C49D-2343-884625C5100B}"/>
                  </a:ext>
                </a:extLst>
              </p14:cNvPr>
              <p14:cNvContentPartPr/>
              <p14:nvPr/>
            </p14:nvContentPartPr>
            <p14:xfrm>
              <a:off x="1918739" y="4461891"/>
              <a:ext cx="2601360" cy="65880"/>
            </p14:xfrm>
          </p:contentPart>
        </mc:Choice>
        <mc:Fallback xmlns="">
          <p:pic>
            <p:nvPicPr>
              <p:cNvPr id="7" name="Ink 6">
                <a:extLst>
                  <a:ext uri="{FF2B5EF4-FFF2-40B4-BE49-F238E27FC236}">
                    <a16:creationId xmlns:a16="http://schemas.microsoft.com/office/drawing/2014/main" id="{205D1F2A-67B8-C49D-2343-884625C5100B}"/>
                  </a:ext>
                </a:extLst>
              </p:cNvPr>
              <p:cNvPicPr/>
              <p:nvPr/>
            </p:nvPicPr>
            <p:blipFill>
              <a:blip r:embed="rId6"/>
              <a:stretch>
                <a:fillRect/>
              </a:stretch>
            </p:blipFill>
            <p:spPr>
              <a:xfrm>
                <a:off x="1864739" y="4354251"/>
                <a:ext cx="27090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522B9F7B-FDD8-0711-B52B-764226F9BF05}"/>
                  </a:ext>
                </a:extLst>
              </p14:cNvPr>
              <p14:cNvContentPartPr/>
              <p14:nvPr/>
            </p14:nvContentPartPr>
            <p14:xfrm>
              <a:off x="1873739" y="5505171"/>
              <a:ext cx="2466000" cy="27360"/>
            </p14:xfrm>
          </p:contentPart>
        </mc:Choice>
        <mc:Fallback xmlns="">
          <p:pic>
            <p:nvPicPr>
              <p:cNvPr id="10" name="Ink 9">
                <a:extLst>
                  <a:ext uri="{FF2B5EF4-FFF2-40B4-BE49-F238E27FC236}">
                    <a16:creationId xmlns:a16="http://schemas.microsoft.com/office/drawing/2014/main" id="{522B9F7B-FDD8-0711-B52B-764226F9BF05}"/>
                  </a:ext>
                </a:extLst>
              </p:cNvPr>
              <p:cNvPicPr/>
              <p:nvPr/>
            </p:nvPicPr>
            <p:blipFill>
              <a:blip r:embed="rId8"/>
              <a:stretch>
                <a:fillRect/>
              </a:stretch>
            </p:blipFill>
            <p:spPr>
              <a:xfrm>
                <a:off x="1819739" y="5397531"/>
                <a:ext cx="2573640" cy="243000"/>
              </a:xfrm>
              <a:prstGeom prst="rect">
                <a:avLst/>
              </a:prstGeom>
            </p:spPr>
          </p:pic>
        </mc:Fallback>
      </mc:AlternateContent>
      <p:sp>
        <p:nvSpPr>
          <p:cNvPr id="12" name="Espace réservé du contenu 2">
            <a:extLst>
              <a:ext uri="{FF2B5EF4-FFF2-40B4-BE49-F238E27FC236}">
                <a16:creationId xmlns:a16="http://schemas.microsoft.com/office/drawing/2014/main" id="{D418F348-69D0-A269-B127-547E272D9FFB}"/>
              </a:ext>
            </a:extLst>
          </p:cNvPr>
          <p:cNvSpPr txBox="1">
            <a:spLocks/>
          </p:cNvSpPr>
          <p:nvPr/>
        </p:nvSpPr>
        <p:spPr>
          <a:xfrm>
            <a:off x="5930721" y="3428999"/>
            <a:ext cx="5423079" cy="2747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So, if the condition </a:t>
            </a:r>
            <a:r>
              <a:rPr lang="fr-FR" dirty="0" err="1"/>
              <a:t>is</a:t>
            </a:r>
            <a:r>
              <a:rPr lang="fr-FR" dirty="0"/>
              <a:t> TRUE, </a:t>
            </a:r>
            <a:r>
              <a:rPr lang="fr-FR" dirty="0" err="1"/>
              <a:t>you</a:t>
            </a:r>
            <a:r>
              <a:rPr lang="fr-FR" dirty="0"/>
              <a:t> </a:t>
            </a:r>
            <a:r>
              <a:rPr lang="fr-FR" dirty="0" err="1"/>
              <a:t>will</a:t>
            </a:r>
            <a:r>
              <a:rPr lang="fr-FR" dirty="0"/>
              <a:t> </a:t>
            </a:r>
            <a:r>
              <a:rPr lang="fr-FR" dirty="0" err="1"/>
              <a:t>execute</a:t>
            </a:r>
            <a:r>
              <a:rPr lang="fr-FR" dirty="0"/>
              <a:t> the part of the code in </a:t>
            </a:r>
            <a:r>
              <a:rPr lang="fr-FR" dirty="0" err="1"/>
              <a:t>yellow</a:t>
            </a:r>
            <a:r>
              <a:rPr lang="fr-FR" dirty="0"/>
              <a:t>.</a:t>
            </a:r>
          </a:p>
          <a:p>
            <a:pPr marL="0" indent="0">
              <a:buNone/>
            </a:pPr>
            <a:r>
              <a:rPr lang="fr-FR" dirty="0"/>
              <a:t>If </a:t>
            </a:r>
            <a:r>
              <a:rPr lang="fr-FR" dirty="0" err="1"/>
              <a:t>it</a:t>
            </a:r>
            <a:r>
              <a:rPr lang="fr-FR" dirty="0"/>
              <a:t> </a:t>
            </a:r>
            <a:r>
              <a:rPr lang="fr-FR" dirty="0" err="1"/>
              <a:t>is</a:t>
            </a:r>
            <a:r>
              <a:rPr lang="fr-FR" dirty="0"/>
              <a:t> not </a:t>
            </a:r>
            <a:r>
              <a:rPr lang="fr-FR" dirty="0" err="1"/>
              <a:t>true</a:t>
            </a:r>
            <a:r>
              <a:rPr lang="fr-FR" dirty="0"/>
              <a:t>, </a:t>
            </a:r>
            <a:r>
              <a:rPr lang="fr-FR" dirty="0" err="1"/>
              <a:t>you</a:t>
            </a:r>
            <a:r>
              <a:rPr lang="fr-FR" dirty="0"/>
              <a:t>  </a:t>
            </a:r>
            <a:r>
              <a:rPr lang="fr-FR" dirty="0" err="1"/>
              <a:t>execute</a:t>
            </a:r>
            <a:r>
              <a:rPr lang="fr-FR" dirty="0"/>
              <a:t> the green part of the code</a:t>
            </a:r>
          </a:p>
        </p:txBody>
      </p:sp>
    </p:spTree>
    <p:extLst>
      <p:ext uri="{BB962C8B-B14F-4D97-AF65-F5344CB8AC3E}">
        <p14:creationId xmlns:p14="http://schemas.microsoft.com/office/powerpoint/2010/main" val="98323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1FFAC-8964-5856-1C0E-345795F95E05}"/>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57CEDC53-CE9C-E6C4-6CA2-04E18D07CDF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F7ABE423-4441-A990-BD8E-3CA5DA18D8B3}"/>
              </a:ext>
            </a:extLst>
          </p:cNvPr>
          <p:cNvSpPr>
            <a:spLocks noGrp="1"/>
          </p:cNvSpPr>
          <p:nvPr>
            <p:ph type="title"/>
          </p:nvPr>
        </p:nvSpPr>
        <p:spPr>
          <a:xfrm>
            <a:off x="838199" y="365125"/>
            <a:ext cx="10803903" cy="1325563"/>
          </a:xfrm>
        </p:spPr>
        <p:txBody>
          <a:bodyPr/>
          <a:lstStyle/>
          <a:p>
            <a:r>
              <a:rPr lang="fr-FR" dirty="0">
                <a:hlinkClick r:id="rId4"/>
              </a:rPr>
              <a:t>Control flow</a:t>
            </a:r>
            <a:endParaRPr lang="fr-FR" dirty="0"/>
          </a:p>
        </p:txBody>
      </p:sp>
      <p:sp>
        <p:nvSpPr>
          <p:cNvPr id="4" name="Espace réservé du numéro de diapositive 3">
            <a:extLst>
              <a:ext uri="{FF2B5EF4-FFF2-40B4-BE49-F238E27FC236}">
                <a16:creationId xmlns:a16="http://schemas.microsoft.com/office/drawing/2014/main" id="{859CDBDC-5EF2-37DD-D70B-05AFCCE21EEB}"/>
              </a:ext>
            </a:extLst>
          </p:cNvPr>
          <p:cNvSpPr>
            <a:spLocks noGrp="1"/>
          </p:cNvSpPr>
          <p:nvPr>
            <p:ph type="sldNum" sz="quarter" idx="12"/>
          </p:nvPr>
        </p:nvSpPr>
        <p:spPr/>
        <p:txBody>
          <a:bodyPr/>
          <a:lstStyle/>
          <a:p>
            <a:fld id="{6F3806FF-9E51-4331-BB90-F49EFA1FA4FC}" type="slidenum">
              <a:rPr lang="fr-FR" smtClean="0"/>
              <a:t>63</a:t>
            </a:fld>
            <a:endParaRPr lang="fr-FR"/>
          </a:p>
        </p:txBody>
      </p:sp>
      <p:sp>
        <p:nvSpPr>
          <p:cNvPr id="9" name="Espace réservé du contenu 2">
            <a:extLst>
              <a:ext uri="{FF2B5EF4-FFF2-40B4-BE49-F238E27FC236}">
                <a16:creationId xmlns:a16="http://schemas.microsoft.com/office/drawing/2014/main" id="{18E7D8ED-3389-B2ED-B709-51679251F0F0}"/>
              </a:ext>
            </a:extLst>
          </p:cNvPr>
          <p:cNvSpPr>
            <a:spLocks noGrp="1"/>
          </p:cNvSpPr>
          <p:nvPr>
            <p:ph idx="1"/>
          </p:nvPr>
        </p:nvSpPr>
        <p:spPr>
          <a:xfrm>
            <a:off x="838199" y="1825624"/>
            <a:ext cx="10515601" cy="4895851"/>
          </a:xfrm>
        </p:spPr>
        <p:txBody>
          <a:bodyPr>
            <a:normAutofit/>
          </a:bodyPr>
          <a:lstStyle/>
          <a:p>
            <a:r>
              <a:rPr lang="en-US" dirty="0"/>
              <a:t>So for a precondition, it simply means that if some condition is verified, we stop the function:</a:t>
            </a:r>
          </a:p>
          <a:p>
            <a:pPr marL="0" indent="0">
              <a:buNone/>
            </a:pPr>
            <a:endParaRPr lang="en-US" dirty="0"/>
          </a:p>
          <a:p>
            <a:pPr marL="0" indent="0">
              <a:buNone/>
            </a:pPr>
            <a:r>
              <a:rPr lang="en-US" dirty="0">
                <a:latin typeface="Fira Code" panose="020B0809050000020004" pitchFamily="49" charset="0"/>
                <a:ea typeface="Fira Code" panose="020B0809050000020004" pitchFamily="49" charset="0"/>
                <a:cs typeface="Fira Code" panose="020B0809050000020004" pitchFamily="49" charset="0"/>
              </a:rPr>
              <a:t>if (condition) {</a:t>
            </a:r>
          </a:p>
          <a:p>
            <a:pPr marL="0" indent="0">
              <a:buNone/>
            </a:pPr>
            <a:r>
              <a:rPr lang="en-US" dirty="0">
                <a:latin typeface="Fira Code" panose="020B0809050000020004" pitchFamily="49" charset="0"/>
                <a:ea typeface="Fira Code" panose="020B0809050000020004" pitchFamily="49" charset="0"/>
                <a:cs typeface="Fira Code" panose="020B0809050000020004" pitchFamily="49" charset="0"/>
              </a:rPr>
              <a:t>	stop</a:t>
            </a:r>
          </a:p>
          <a:p>
            <a:pPr marL="0" indent="0">
              <a:buNone/>
            </a:pPr>
            <a:r>
              <a:rPr lang="en-US" dirty="0">
                <a:latin typeface="Fira Code" panose="020B0809050000020004" pitchFamily="49" charset="0"/>
                <a:ea typeface="Fira Code" panose="020B0809050000020004" pitchFamily="49" charset="0"/>
                <a:cs typeface="Fira Code" panose="020B0809050000020004" pitchFamily="49" charset="0"/>
              </a:rPr>
              <a:t>}</a:t>
            </a:r>
          </a:p>
        </p:txBody>
      </p:sp>
    </p:spTree>
    <p:extLst>
      <p:ext uri="{BB962C8B-B14F-4D97-AF65-F5344CB8AC3E}">
        <p14:creationId xmlns:p14="http://schemas.microsoft.com/office/powerpoint/2010/main" val="2320146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A4837-C1C1-9151-2A56-BDEF4EFFA41B}"/>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D4525A0E-7A27-41CC-5574-150CFDE2506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CD648AEC-4F24-0E29-CB40-792B8361029A}"/>
              </a:ext>
            </a:extLst>
          </p:cNvPr>
          <p:cNvSpPr>
            <a:spLocks noGrp="1"/>
          </p:cNvSpPr>
          <p:nvPr>
            <p:ph type="title"/>
          </p:nvPr>
        </p:nvSpPr>
        <p:spPr>
          <a:xfrm>
            <a:off x="838199" y="365125"/>
            <a:ext cx="10803903" cy="1325563"/>
          </a:xfrm>
        </p:spPr>
        <p:txBody>
          <a:bodyPr/>
          <a:lstStyle/>
          <a:p>
            <a:r>
              <a:rPr lang="fr-FR" dirty="0">
                <a:hlinkClick r:id="rId4"/>
              </a:rPr>
              <a:t>Control flow</a:t>
            </a:r>
            <a:endParaRPr lang="fr-FR" dirty="0"/>
          </a:p>
        </p:txBody>
      </p:sp>
      <p:sp>
        <p:nvSpPr>
          <p:cNvPr id="4" name="Espace réservé du numéro de diapositive 3">
            <a:extLst>
              <a:ext uri="{FF2B5EF4-FFF2-40B4-BE49-F238E27FC236}">
                <a16:creationId xmlns:a16="http://schemas.microsoft.com/office/drawing/2014/main" id="{6B270B10-C66E-53DF-C692-80F3A8CB7498}"/>
              </a:ext>
            </a:extLst>
          </p:cNvPr>
          <p:cNvSpPr>
            <a:spLocks noGrp="1"/>
          </p:cNvSpPr>
          <p:nvPr>
            <p:ph type="sldNum" sz="quarter" idx="12"/>
          </p:nvPr>
        </p:nvSpPr>
        <p:spPr/>
        <p:txBody>
          <a:bodyPr/>
          <a:lstStyle/>
          <a:p>
            <a:fld id="{6F3806FF-9E51-4331-BB90-F49EFA1FA4FC}" type="slidenum">
              <a:rPr lang="fr-FR" smtClean="0"/>
              <a:t>64</a:t>
            </a:fld>
            <a:endParaRPr lang="fr-FR"/>
          </a:p>
        </p:txBody>
      </p:sp>
      <p:sp>
        <p:nvSpPr>
          <p:cNvPr id="9" name="Espace réservé du contenu 2">
            <a:extLst>
              <a:ext uri="{FF2B5EF4-FFF2-40B4-BE49-F238E27FC236}">
                <a16:creationId xmlns:a16="http://schemas.microsoft.com/office/drawing/2014/main" id="{99B6CCFC-C8F3-D0FE-4AEC-48A9C4E6978B}"/>
              </a:ext>
            </a:extLst>
          </p:cNvPr>
          <p:cNvSpPr>
            <a:spLocks noGrp="1"/>
          </p:cNvSpPr>
          <p:nvPr>
            <p:ph idx="1"/>
          </p:nvPr>
        </p:nvSpPr>
        <p:spPr>
          <a:xfrm>
            <a:off x="838199" y="1825624"/>
            <a:ext cx="10515601" cy="4895851"/>
          </a:xfrm>
        </p:spPr>
        <p:txBody>
          <a:bodyPr>
            <a:normAutofit/>
          </a:bodyPr>
          <a:lstStyle/>
          <a:p>
            <a:r>
              <a:rPr lang="en-US" dirty="0">
                <a:latin typeface="Fira Code" panose="020B0809050000020004" pitchFamily="49" charset="0"/>
                <a:ea typeface="Fira Code" panose="020B0809050000020004" pitchFamily="49" charset="0"/>
                <a:cs typeface="Fira Code" panose="020B0809050000020004" pitchFamily="49" charset="0"/>
              </a:rPr>
              <a:t>if</a:t>
            </a:r>
            <a:r>
              <a:rPr lang="en-US" dirty="0"/>
              <a:t> statements are good to add </a:t>
            </a:r>
            <a:r>
              <a:rPr lang="en-US" dirty="0">
                <a:solidFill>
                  <a:srgbClr val="F56F4F"/>
                </a:solidFill>
              </a:rPr>
              <a:t>modularity</a:t>
            </a:r>
            <a:r>
              <a:rPr lang="en-US" dirty="0"/>
              <a:t> to your functions and overall programming </a:t>
            </a:r>
          </a:p>
          <a:p>
            <a:r>
              <a:rPr lang="en-US" dirty="0"/>
              <a:t>If you have many if statements at once, consider using the </a:t>
            </a:r>
            <a:r>
              <a:rPr lang="en-US" dirty="0">
                <a:hlinkClick r:id="rId5"/>
              </a:rPr>
              <a:t>switch</a:t>
            </a:r>
            <a:r>
              <a:rPr lang="en-US" dirty="0"/>
              <a:t> function, it is more readable</a:t>
            </a:r>
          </a:p>
          <a:p>
            <a:r>
              <a:rPr lang="en-US" dirty="0">
                <a:cs typeface="Fira Code" panose="020B0809050000020004" pitchFamily="49" charset="0"/>
              </a:rPr>
              <a:t>You can use </a:t>
            </a:r>
            <a:r>
              <a:rPr lang="en-US" dirty="0">
                <a:latin typeface="Fira Code" panose="020B0809050000020004" pitchFamily="49" charset="0"/>
                <a:ea typeface="Fira Code" panose="020B0809050000020004" pitchFamily="49" charset="0"/>
                <a:cs typeface="Fira Code" panose="020B0809050000020004" pitchFamily="49" charset="0"/>
              </a:rPr>
              <a:t>if</a:t>
            </a:r>
            <a:r>
              <a:rPr lang="en-US" dirty="0">
                <a:cs typeface="Fira Code" panose="020B0809050000020004" pitchFamily="49" charset="0"/>
              </a:rPr>
              <a:t> statements </a:t>
            </a:r>
          </a:p>
          <a:p>
            <a:pPr lvl="1"/>
            <a:r>
              <a:rPr lang="en-US" dirty="0">
                <a:cs typeface="Fira Code" panose="020B0809050000020004" pitchFamily="49" charset="0"/>
              </a:rPr>
              <a:t>Inside </a:t>
            </a:r>
            <a:r>
              <a:rPr lang="en-US" dirty="0">
                <a:latin typeface="Fira Code" panose="020B0809050000020004" pitchFamily="49" charset="0"/>
                <a:ea typeface="Fira Code" panose="020B0809050000020004" pitchFamily="49" charset="0"/>
                <a:cs typeface="Fira Code" panose="020B0809050000020004" pitchFamily="49" charset="0"/>
              </a:rPr>
              <a:t>if</a:t>
            </a:r>
            <a:r>
              <a:rPr lang="en-US" dirty="0">
                <a:cs typeface="Fira Code" panose="020B0809050000020004" pitchFamily="49" charset="0"/>
              </a:rPr>
              <a:t> statements</a:t>
            </a:r>
          </a:p>
          <a:p>
            <a:pPr lvl="2"/>
            <a:r>
              <a:rPr lang="en-US" dirty="0">
                <a:cs typeface="Fira Code" panose="020B0809050000020004" pitchFamily="49" charset="0"/>
              </a:rPr>
              <a:t>Inside </a:t>
            </a:r>
            <a:r>
              <a:rPr lang="en-US" dirty="0">
                <a:latin typeface="Fira Code" panose="020B0809050000020004" pitchFamily="49" charset="0"/>
                <a:ea typeface="Fira Code" panose="020B0809050000020004" pitchFamily="49" charset="0"/>
                <a:cs typeface="Fira Code" panose="020B0809050000020004" pitchFamily="49" charset="0"/>
              </a:rPr>
              <a:t>if</a:t>
            </a:r>
            <a:r>
              <a:rPr lang="en-US" dirty="0">
                <a:cs typeface="Fira Code" panose="020B0809050000020004" pitchFamily="49" charset="0"/>
              </a:rPr>
              <a:t> statements</a:t>
            </a:r>
          </a:p>
          <a:p>
            <a:pPr lvl="3"/>
            <a:r>
              <a:rPr lang="en-US" sz="1600" dirty="0">
                <a:cs typeface="Fira Code" panose="020B0809050000020004" pitchFamily="49" charset="0"/>
              </a:rPr>
              <a:t>Inside </a:t>
            </a:r>
            <a:r>
              <a:rPr lang="en-US" sz="1600" dirty="0">
                <a:latin typeface="Fira Code" panose="020B0809050000020004" pitchFamily="49" charset="0"/>
                <a:ea typeface="Fira Code" panose="020B0809050000020004" pitchFamily="49" charset="0"/>
                <a:cs typeface="Fira Code" panose="020B0809050000020004" pitchFamily="49" charset="0"/>
              </a:rPr>
              <a:t>if</a:t>
            </a:r>
            <a:r>
              <a:rPr lang="en-US" sz="1600" dirty="0">
                <a:cs typeface="Fira Code" panose="020B0809050000020004" pitchFamily="49" charset="0"/>
              </a:rPr>
              <a:t> statements</a:t>
            </a:r>
          </a:p>
          <a:p>
            <a:pPr lvl="4"/>
            <a:r>
              <a:rPr lang="en-US" sz="1200" dirty="0">
                <a:cs typeface="Fira Code" panose="020B0809050000020004" pitchFamily="49" charset="0"/>
              </a:rPr>
              <a:t>Inside </a:t>
            </a:r>
            <a:r>
              <a:rPr lang="en-US" sz="1200" dirty="0">
                <a:latin typeface="Fira Code" panose="020B0809050000020004" pitchFamily="49" charset="0"/>
                <a:ea typeface="Fira Code" panose="020B0809050000020004" pitchFamily="49" charset="0"/>
                <a:cs typeface="Fira Code" panose="020B0809050000020004" pitchFamily="49" charset="0"/>
              </a:rPr>
              <a:t>if</a:t>
            </a:r>
            <a:r>
              <a:rPr lang="en-US" sz="1200" dirty="0">
                <a:cs typeface="Fira Code" panose="020B0809050000020004" pitchFamily="49" charset="0"/>
              </a:rPr>
              <a:t> statements</a:t>
            </a:r>
          </a:p>
          <a:p>
            <a:pPr lvl="5"/>
            <a:r>
              <a:rPr lang="en-US" sz="1050" dirty="0">
                <a:solidFill>
                  <a:schemeClr val="tx1">
                    <a:lumMod val="75000"/>
                    <a:lumOff val="25000"/>
                  </a:schemeClr>
                </a:solidFill>
                <a:latin typeface="Source Sans Pro" panose="020B0503030403020204" pitchFamily="34" charset="0"/>
                <a:ea typeface="Source Sans Pro" panose="020B0503030403020204" pitchFamily="34" charset="0"/>
                <a:cs typeface="Fira Code" panose="020B0809050000020004" pitchFamily="49" charset="0"/>
              </a:rPr>
              <a:t>Inside </a:t>
            </a:r>
            <a:r>
              <a:rPr lang="en-US" sz="1050" dirty="0">
                <a:solidFill>
                  <a:schemeClr val="tx1">
                    <a:lumMod val="75000"/>
                    <a:lumOff val="25000"/>
                  </a:schemeClr>
                </a:solidFill>
                <a:latin typeface="Fira Code" panose="020B0809050000020004" pitchFamily="49" charset="0"/>
                <a:ea typeface="Fira Code" panose="020B0809050000020004" pitchFamily="49" charset="0"/>
                <a:cs typeface="Fira Code" panose="020B0809050000020004" pitchFamily="49" charset="0"/>
              </a:rPr>
              <a:t>if</a:t>
            </a:r>
            <a:r>
              <a:rPr lang="en-US" sz="1050" dirty="0">
                <a:solidFill>
                  <a:schemeClr val="tx1">
                    <a:lumMod val="75000"/>
                    <a:lumOff val="25000"/>
                  </a:schemeClr>
                </a:solidFill>
                <a:latin typeface="Source Sans Pro" panose="020B0503030403020204" pitchFamily="34" charset="0"/>
                <a:ea typeface="Source Sans Pro" panose="020B0503030403020204" pitchFamily="34" charset="0"/>
                <a:cs typeface="Fira Code" panose="020B0809050000020004" pitchFamily="49" charset="0"/>
              </a:rPr>
              <a:t> statements</a:t>
            </a:r>
          </a:p>
          <a:p>
            <a:pPr lvl="1"/>
            <a:r>
              <a:rPr lang="en-US" dirty="0">
                <a:cs typeface="Fira Code" panose="020B0809050000020004" pitchFamily="49" charset="0"/>
              </a:rPr>
              <a:t>These are called </a:t>
            </a:r>
            <a:r>
              <a:rPr lang="en-US" dirty="0">
                <a:solidFill>
                  <a:srgbClr val="F56F4F"/>
                </a:solidFill>
                <a:cs typeface="Fira Code" panose="020B0809050000020004" pitchFamily="49" charset="0"/>
              </a:rPr>
              <a:t>nested if statements</a:t>
            </a:r>
            <a:r>
              <a:rPr lang="en-US" dirty="0">
                <a:cs typeface="Fira Code" panose="020B0809050000020004" pitchFamily="49" charset="0"/>
              </a:rPr>
              <a:t>, avoid doing this however.</a:t>
            </a:r>
            <a:endParaRPr lang="en-US" sz="1800" dirty="0">
              <a:cs typeface="Fira Code" panose="020B0809050000020004" pitchFamily="49" charset="0"/>
            </a:endParaRPr>
          </a:p>
        </p:txBody>
      </p:sp>
    </p:spTree>
    <p:extLst>
      <p:ext uri="{BB962C8B-B14F-4D97-AF65-F5344CB8AC3E}">
        <p14:creationId xmlns:p14="http://schemas.microsoft.com/office/powerpoint/2010/main" val="1099219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88290-6233-4914-92EA-1133DD1256A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4EBE619-63FB-86A0-78D8-28DCF0AE51B8}"/>
              </a:ext>
            </a:extLst>
          </p:cNvPr>
          <p:cNvSpPr>
            <a:spLocks noGrp="1"/>
          </p:cNvSpPr>
          <p:nvPr>
            <p:ph type="title"/>
          </p:nvPr>
        </p:nvSpPr>
        <p:spPr>
          <a:xfrm>
            <a:off x="838199" y="365125"/>
            <a:ext cx="10803903" cy="1325563"/>
          </a:xfrm>
        </p:spPr>
        <p:txBody>
          <a:bodyPr/>
          <a:lstStyle/>
          <a:p>
            <a:r>
              <a:rPr lang="fr-FR" dirty="0"/>
              <a:t>Unit tests</a:t>
            </a:r>
          </a:p>
        </p:txBody>
      </p:sp>
      <p:sp>
        <p:nvSpPr>
          <p:cNvPr id="4" name="Espace réservé du numéro de diapositive 3">
            <a:extLst>
              <a:ext uri="{FF2B5EF4-FFF2-40B4-BE49-F238E27FC236}">
                <a16:creationId xmlns:a16="http://schemas.microsoft.com/office/drawing/2014/main" id="{18B67801-90D5-44C8-D110-4F0F7388F8F8}"/>
              </a:ext>
            </a:extLst>
          </p:cNvPr>
          <p:cNvSpPr>
            <a:spLocks noGrp="1"/>
          </p:cNvSpPr>
          <p:nvPr>
            <p:ph type="sldNum" sz="quarter" idx="12"/>
          </p:nvPr>
        </p:nvSpPr>
        <p:spPr/>
        <p:txBody>
          <a:bodyPr/>
          <a:lstStyle/>
          <a:p>
            <a:fld id="{6F3806FF-9E51-4331-BB90-F49EFA1FA4FC}" type="slidenum">
              <a:rPr lang="fr-FR" smtClean="0"/>
              <a:t>65</a:t>
            </a:fld>
            <a:endParaRPr lang="fr-FR"/>
          </a:p>
        </p:txBody>
      </p:sp>
      <p:pic>
        <p:nvPicPr>
          <p:cNvPr id="5" name="Picture 4" descr="A blue and black background&#10;&#10;Description automatically generated">
            <a:extLst>
              <a:ext uri="{FF2B5EF4-FFF2-40B4-BE49-F238E27FC236}">
                <a16:creationId xmlns:a16="http://schemas.microsoft.com/office/drawing/2014/main" id="{3B8F1E3E-5FBA-EF11-10BE-CD6F42C2557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Espace réservé du contenu 2">
            <a:extLst>
              <a:ext uri="{FF2B5EF4-FFF2-40B4-BE49-F238E27FC236}">
                <a16:creationId xmlns:a16="http://schemas.microsoft.com/office/drawing/2014/main" id="{A472C56D-98F2-BCCB-FA25-611FAE0537A2}"/>
              </a:ext>
            </a:extLst>
          </p:cNvPr>
          <p:cNvSpPr>
            <a:spLocks noGrp="1"/>
          </p:cNvSpPr>
          <p:nvPr>
            <p:ph idx="1"/>
          </p:nvPr>
        </p:nvSpPr>
        <p:spPr>
          <a:xfrm>
            <a:off x="838199" y="1825625"/>
            <a:ext cx="10515601" cy="4351338"/>
          </a:xfrm>
        </p:spPr>
        <p:txBody>
          <a:bodyPr/>
          <a:lstStyle/>
          <a:p>
            <a:r>
              <a:rPr lang="fr-FR" dirty="0"/>
              <a:t>A good practice </a:t>
            </a:r>
            <a:r>
              <a:rPr lang="fr-FR" dirty="0" err="1"/>
              <a:t>that</a:t>
            </a:r>
            <a:r>
              <a:rPr lang="fr-FR" dirty="0"/>
              <a:t> I </a:t>
            </a:r>
            <a:r>
              <a:rPr lang="fr-FR" dirty="0" err="1"/>
              <a:t>never</a:t>
            </a:r>
            <a:r>
              <a:rPr lang="fr-FR" dirty="0"/>
              <a:t> </a:t>
            </a:r>
            <a:r>
              <a:rPr lang="fr-FR" dirty="0" err="1"/>
              <a:t>implement</a:t>
            </a:r>
            <a:r>
              <a:rPr lang="fr-FR" dirty="0"/>
              <a:t> </a:t>
            </a:r>
            <a:r>
              <a:rPr lang="fr-FR" sz="1100" dirty="0"/>
              <a:t>(</a:t>
            </a:r>
            <a:r>
              <a:rPr lang="fr-FR" sz="1100" dirty="0" err="1"/>
              <a:t>oops</a:t>
            </a:r>
            <a:r>
              <a:rPr lang="fr-FR" sz="1100" dirty="0"/>
              <a:t>)</a:t>
            </a:r>
            <a:endParaRPr lang="fr-FR" dirty="0"/>
          </a:p>
          <a:p>
            <a:r>
              <a:rPr lang="fr-FR" dirty="0" err="1"/>
              <a:t>When</a:t>
            </a:r>
            <a:r>
              <a:rPr lang="fr-FR" dirty="0"/>
              <a:t> </a:t>
            </a:r>
            <a:r>
              <a:rPr lang="fr-FR" dirty="0" err="1"/>
              <a:t>you</a:t>
            </a:r>
            <a:r>
              <a:rPr lang="fr-FR" dirty="0"/>
              <a:t> </a:t>
            </a:r>
            <a:r>
              <a:rPr lang="fr-FR" dirty="0" err="1"/>
              <a:t>create</a:t>
            </a:r>
            <a:r>
              <a:rPr lang="fr-FR" dirty="0"/>
              <a:t> a </a:t>
            </a:r>
            <a:r>
              <a:rPr lang="fr-FR" dirty="0" err="1"/>
              <a:t>critical</a:t>
            </a:r>
            <a:r>
              <a:rPr lang="fr-FR" dirty="0"/>
              <a:t> </a:t>
            </a:r>
            <a:r>
              <a:rPr lang="fr-FR" dirty="0" err="1"/>
              <a:t>function</a:t>
            </a:r>
            <a:r>
              <a:rPr lang="fr-FR" dirty="0"/>
              <a:t>, or a </a:t>
            </a:r>
            <a:r>
              <a:rPr lang="fr-FR" dirty="0" err="1"/>
              <a:t>complex</a:t>
            </a:r>
            <a:r>
              <a:rPr lang="fr-FR" dirty="0"/>
              <a:t> </a:t>
            </a:r>
            <a:r>
              <a:rPr lang="fr-FR" dirty="0" err="1"/>
              <a:t>piece</a:t>
            </a:r>
            <a:r>
              <a:rPr lang="fr-FR" dirty="0"/>
              <a:t> of code, </a:t>
            </a:r>
            <a:r>
              <a:rPr lang="fr-FR" dirty="0" err="1"/>
              <a:t>implement</a:t>
            </a:r>
            <a:r>
              <a:rPr lang="fr-FR" dirty="0"/>
              <a:t> </a:t>
            </a:r>
            <a:r>
              <a:rPr lang="fr-FR" dirty="0">
                <a:solidFill>
                  <a:srgbClr val="F56F4F"/>
                </a:solidFill>
              </a:rPr>
              <a:t>unit tests</a:t>
            </a:r>
            <a:r>
              <a:rPr lang="en-GB" dirty="0"/>
              <a:t>:</a:t>
            </a:r>
            <a:endParaRPr lang="fr-FR" dirty="0"/>
          </a:p>
          <a:p>
            <a:pPr lvl="1"/>
            <a:r>
              <a:rPr lang="fr-FR" dirty="0" err="1"/>
              <a:t>These</a:t>
            </a:r>
            <a:r>
              <a:rPr lang="fr-FR" dirty="0"/>
              <a:t> are </a:t>
            </a:r>
            <a:r>
              <a:rPr lang="fr-FR" dirty="0" err="1"/>
              <a:t>small</a:t>
            </a:r>
            <a:r>
              <a:rPr lang="fr-FR" dirty="0"/>
              <a:t> </a:t>
            </a:r>
            <a:r>
              <a:rPr lang="fr-FR" dirty="0" err="1"/>
              <a:t>pieces</a:t>
            </a:r>
            <a:r>
              <a:rPr lang="fr-FR" dirty="0"/>
              <a:t> of code made to </a:t>
            </a:r>
            <a:r>
              <a:rPr lang="fr-FR" dirty="0" err="1"/>
              <a:t>ensure</a:t>
            </a:r>
            <a:r>
              <a:rPr lang="fr-FR" dirty="0"/>
              <a:t> </a:t>
            </a:r>
            <a:r>
              <a:rPr lang="fr-FR" dirty="0" err="1"/>
              <a:t>you</a:t>
            </a:r>
            <a:r>
              <a:rPr lang="fr-FR" dirty="0"/>
              <a:t> </a:t>
            </a:r>
            <a:r>
              <a:rPr lang="fr-FR" dirty="0" err="1"/>
              <a:t>get</a:t>
            </a:r>
            <a:r>
              <a:rPr lang="fr-FR" dirty="0"/>
              <a:t> the correct, </a:t>
            </a:r>
            <a:r>
              <a:rPr lang="fr-FR" dirty="0" err="1"/>
              <a:t>expected</a:t>
            </a:r>
            <a:r>
              <a:rPr lang="fr-FR" dirty="0"/>
              <a:t> outputs </a:t>
            </a:r>
            <a:r>
              <a:rPr lang="fr-FR" dirty="0" err="1"/>
              <a:t>with</a:t>
            </a:r>
            <a:r>
              <a:rPr lang="fr-FR" dirty="0"/>
              <a:t> </a:t>
            </a:r>
            <a:r>
              <a:rPr lang="fr-FR" dirty="0" err="1"/>
              <a:t>your</a:t>
            </a:r>
            <a:r>
              <a:rPr lang="fr-FR" dirty="0"/>
              <a:t> main </a:t>
            </a:r>
            <a:r>
              <a:rPr lang="fr-FR" dirty="0" err="1"/>
              <a:t>functions</a:t>
            </a:r>
            <a:endParaRPr lang="fr-FR" dirty="0"/>
          </a:p>
          <a:p>
            <a:pPr lvl="1"/>
            <a:r>
              <a:rPr lang="fr-FR" dirty="0" err="1"/>
              <a:t>Your</a:t>
            </a:r>
            <a:r>
              <a:rPr lang="fr-FR" dirty="0"/>
              <a:t> unit tests </a:t>
            </a:r>
            <a:r>
              <a:rPr lang="fr-FR" dirty="0" err="1"/>
              <a:t>should</a:t>
            </a:r>
            <a:r>
              <a:rPr lang="fr-FR" dirty="0"/>
              <a:t> </a:t>
            </a:r>
            <a:r>
              <a:rPr lang="fr-FR" dirty="0" err="1"/>
              <a:t>always</a:t>
            </a:r>
            <a:r>
              <a:rPr lang="fr-FR" dirty="0"/>
              <a:t> output the </a:t>
            </a:r>
            <a:r>
              <a:rPr lang="fr-FR" dirty="0" err="1"/>
              <a:t>same</a:t>
            </a:r>
            <a:r>
              <a:rPr lang="fr-FR" dirty="0"/>
              <a:t> </a:t>
            </a:r>
            <a:r>
              <a:rPr lang="fr-FR" dirty="0" err="1"/>
              <a:t>result</a:t>
            </a:r>
            <a:endParaRPr lang="fr-FR" dirty="0"/>
          </a:p>
          <a:p>
            <a:r>
              <a:rPr lang="fr-FR" dirty="0" err="1"/>
              <a:t>Useful</a:t>
            </a:r>
            <a:r>
              <a:rPr lang="fr-FR" dirty="0"/>
              <a:t> to check </a:t>
            </a:r>
            <a:r>
              <a:rPr lang="fr-FR" dirty="0" err="1"/>
              <a:t>you</a:t>
            </a:r>
            <a:r>
              <a:rPr lang="fr-FR" dirty="0"/>
              <a:t> </a:t>
            </a:r>
            <a:r>
              <a:rPr lang="fr-FR" dirty="0" err="1"/>
              <a:t>don’t</a:t>
            </a:r>
            <a:r>
              <a:rPr lang="fr-FR" dirty="0"/>
              <a:t> break </a:t>
            </a:r>
            <a:r>
              <a:rPr lang="fr-FR" dirty="0" err="1"/>
              <a:t>anything</a:t>
            </a:r>
            <a:r>
              <a:rPr lang="fr-FR" dirty="0"/>
              <a:t> </a:t>
            </a:r>
            <a:r>
              <a:rPr lang="fr-FR" dirty="0" err="1"/>
              <a:t>when</a:t>
            </a:r>
            <a:r>
              <a:rPr lang="fr-FR" dirty="0"/>
              <a:t> </a:t>
            </a:r>
            <a:r>
              <a:rPr lang="fr-FR" dirty="0" err="1"/>
              <a:t>you</a:t>
            </a:r>
            <a:r>
              <a:rPr lang="fr-FR" dirty="0"/>
              <a:t> </a:t>
            </a:r>
            <a:r>
              <a:rPr lang="fr-FR" dirty="0" err="1"/>
              <a:t>make</a:t>
            </a:r>
            <a:r>
              <a:rPr lang="fr-FR" dirty="0"/>
              <a:t> changes to </a:t>
            </a:r>
            <a:r>
              <a:rPr lang="fr-FR" dirty="0" err="1"/>
              <a:t>your</a:t>
            </a:r>
            <a:r>
              <a:rPr lang="fr-FR" dirty="0"/>
              <a:t> </a:t>
            </a:r>
            <a:r>
              <a:rPr lang="fr-FR" dirty="0" err="1"/>
              <a:t>functions</a:t>
            </a:r>
            <a:endParaRPr lang="fr-FR" dirty="0"/>
          </a:p>
          <a:p>
            <a:r>
              <a:rPr lang="fr-FR" dirty="0"/>
              <a:t>In R, </a:t>
            </a:r>
            <a:r>
              <a:rPr lang="fr-FR" dirty="0" err="1"/>
              <a:t>there</a:t>
            </a:r>
            <a:r>
              <a:rPr lang="fr-FR" dirty="0"/>
              <a:t> </a:t>
            </a:r>
            <a:r>
              <a:rPr lang="fr-FR" dirty="0" err="1"/>
              <a:t>is</a:t>
            </a:r>
            <a:r>
              <a:rPr lang="fr-FR" dirty="0"/>
              <a:t> the </a:t>
            </a:r>
            <a:r>
              <a:rPr lang="fr-FR" dirty="0" err="1"/>
              <a:t>testthat</a:t>
            </a:r>
            <a:r>
              <a:rPr lang="fr-FR" dirty="0"/>
              <a:t> package</a:t>
            </a:r>
          </a:p>
        </p:txBody>
      </p:sp>
    </p:spTree>
    <p:extLst>
      <p:ext uri="{BB962C8B-B14F-4D97-AF65-F5344CB8AC3E}">
        <p14:creationId xmlns:p14="http://schemas.microsoft.com/office/powerpoint/2010/main" val="2600065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C8D0B-4FF9-4995-6A72-DE53B6A1845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22370A6-A776-92DD-6B57-2678EC9173CC}"/>
              </a:ext>
            </a:extLst>
          </p:cNvPr>
          <p:cNvSpPr>
            <a:spLocks noGrp="1"/>
          </p:cNvSpPr>
          <p:nvPr>
            <p:ph type="title"/>
          </p:nvPr>
        </p:nvSpPr>
        <p:spPr>
          <a:xfrm>
            <a:off x="838199" y="365125"/>
            <a:ext cx="10803903" cy="1325563"/>
          </a:xfrm>
        </p:spPr>
        <p:txBody>
          <a:bodyPr/>
          <a:lstStyle/>
          <a:p>
            <a:r>
              <a:rPr lang="fr-FR" dirty="0"/>
              <a:t>Unit tests – Example</a:t>
            </a:r>
          </a:p>
        </p:txBody>
      </p:sp>
      <p:sp>
        <p:nvSpPr>
          <p:cNvPr id="4" name="Espace réservé du numéro de diapositive 3">
            <a:extLst>
              <a:ext uri="{FF2B5EF4-FFF2-40B4-BE49-F238E27FC236}">
                <a16:creationId xmlns:a16="http://schemas.microsoft.com/office/drawing/2014/main" id="{06ECC4E3-FF96-0FA7-E39E-A8716177BC2F}"/>
              </a:ext>
            </a:extLst>
          </p:cNvPr>
          <p:cNvSpPr>
            <a:spLocks noGrp="1"/>
          </p:cNvSpPr>
          <p:nvPr>
            <p:ph type="sldNum" sz="quarter" idx="12"/>
          </p:nvPr>
        </p:nvSpPr>
        <p:spPr/>
        <p:txBody>
          <a:bodyPr/>
          <a:lstStyle/>
          <a:p>
            <a:fld id="{6F3806FF-9E51-4331-BB90-F49EFA1FA4FC}" type="slidenum">
              <a:rPr lang="fr-FR" smtClean="0"/>
              <a:t>66</a:t>
            </a:fld>
            <a:endParaRPr lang="fr-FR"/>
          </a:p>
        </p:txBody>
      </p:sp>
      <p:pic>
        <p:nvPicPr>
          <p:cNvPr id="5" name="Picture 4" descr="A blue and black background&#10;&#10;Description automatically generated">
            <a:extLst>
              <a:ext uri="{FF2B5EF4-FFF2-40B4-BE49-F238E27FC236}">
                <a16:creationId xmlns:a16="http://schemas.microsoft.com/office/drawing/2014/main" id="{7B6CB54B-50FF-2311-930D-356AAB5E5C4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B78AD52-5221-6212-88CE-225AA9A10A23}"/>
              </a:ext>
            </a:extLst>
          </p:cNvPr>
          <p:cNvSpPr>
            <a:spLocks noGrp="1"/>
          </p:cNvSpPr>
          <p:nvPr>
            <p:ph idx="1"/>
          </p:nvPr>
        </p:nvSpPr>
        <p:spPr>
          <a:xfrm>
            <a:off x="1012596" y="3714160"/>
            <a:ext cx="10341204" cy="3143839"/>
          </a:xfrm>
        </p:spPr>
        <p:txBody>
          <a:bodyPr>
            <a:normAutofit/>
          </a:bodyPr>
          <a:lstStyle/>
          <a:p>
            <a:r>
              <a:rPr lang="en-GB" dirty="0"/>
              <a:t>Function to add two numbers</a:t>
            </a:r>
          </a:p>
          <a:p>
            <a:r>
              <a:rPr lang="en-GB" dirty="0" err="1"/>
              <a:t>Expect_equal</a:t>
            </a:r>
            <a:r>
              <a:rPr lang="en-GB" dirty="0"/>
              <a:t>() verifies that the object in the first argument is equal to the value in the second argument</a:t>
            </a:r>
          </a:p>
          <a:p>
            <a:pPr lvl="1"/>
            <a:r>
              <a:rPr lang="en-GB" dirty="0"/>
              <a:t>If the condition is verified, your code runs normally</a:t>
            </a:r>
          </a:p>
          <a:p>
            <a:r>
              <a:rPr lang="en-GB" dirty="0"/>
              <a:t>This is an easy situation</a:t>
            </a:r>
          </a:p>
          <a:p>
            <a:pPr lvl="1"/>
            <a:r>
              <a:rPr lang="en-GB" dirty="0"/>
              <a:t>For more complex functions you may have to create multiple unit tests</a:t>
            </a:r>
          </a:p>
          <a:p>
            <a:pPr lvl="1"/>
            <a:r>
              <a:rPr lang="en-GB" dirty="0"/>
              <a:t>Usually, these are put in separate files</a:t>
            </a:r>
          </a:p>
        </p:txBody>
      </p:sp>
      <p:pic>
        <p:nvPicPr>
          <p:cNvPr id="8" name="Picture 7">
            <a:extLst>
              <a:ext uri="{FF2B5EF4-FFF2-40B4-BE49-F238E27FC236}">
                <a16:creationId xmlns:a16="http://schemas.microsoft.com/office/drawing/2014/main" id="{256C83CE-4A42-024C-E6A0-EFEC46F322CC}"/>
              </a:ext>
            </a:extLst>
          </p:cNvPr>
          <p:cNvPicPr>
            <a:picLocks noChangeAspect="1"/>
          </p:cNvPicPr>
          <p:nvPr/>
        </p:nvPicPr>
        <p:blipFill>
          <a:blip r:embed="rId4"/>
          <a:stretch>
            <a:fillRect/>
          </a:stretch>
        </p:blipFill>
        <p:spPr>
          <a:xfrm>
            <a:off x="1012596" y="1690688"/>
            <a:ext cx="4114800" cy="1666875"/>
          </a:xfrm>
          <a:prstGeom prst="rect">
            <a:avLst/>
          </a:prstGeom>
        </p:spPr>
      </p:pic>
    </p:spTree>
    <p:extLst>
      <p:ext uri="{BB962C8B-B14F-4D97-AF65-F5344CB8AC3E}">
        <p14:creationId xmlns:p14="http://schemas.microsoft.com/office/powerpoint/2010/main" val="3460098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20479-8B29-271D-43B9-66F0F90E6E7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16B497F-5D73-8978-ED48-39A9E0097707}"/>
              </a:ext>
            </a:extLst>
          </p:cNvPr>
          <p:cNvSpPr>
            <a:spLocks noGrp="1"/>
          </p:cNvSpPr>
          <p:nvPr>
            <p:ph type="title"/>
          </p:nvPr>
        </p:nvSpPr>
        <p:spPr>
          <a:xfrm>
            <a:off x="838199" y="365125"/>
            <a:ext cx="10803903" cy="1325563"/>
          </a:xfrm>
        </p:spPr>
        <p:txBody>
          <a:bodyPr/>
          <a:lstStyle/>
          <a:p>
            <a:r>
              <a:rPr lang="fr-FR" dirty="0"/>
              <a:t>Unit tests – Example </a:t>
            </a:r>
          </a:p>
        </p:txBody>
      </p:sp>
      <p:sp>
        <p:nvSpPr>
          <p:cNvPr id="4" name="Espace réservé du numéro de diapositive 3">
            <a:extLst>
              <a:ext uri="{FF2B5EF4-FFF2-40B4-BE49-F238E27FC236}">
                <a16:creationId xmlns:a16="http://schemas.microsoft.com/office/drawing/2014/main" id="{1DA0A20F-B7EA-3CC4-40E0-B02670C93218}"/>
              </a:ext>
            </a:extLst>
          </p:cNvPr>
          <p:cNvSpPr>
            <a:spLocks noGrp="1"/>
          </p:cNvSpPr>
          <p:nvPr>
            <p:ph type="sldNum" sz="quarter" idx="12"/>
          </p:nvPr>
        </p:nvSpPr>
        <p:spPr/>
        <p:txBody>
          <a:bodyPr/>
          <a:lstStyle/>
          <a:p>
            <a:fld id="{6F3806FF-9E51-4331-BB90-F49EFA1FA4FC}" type="slidenum">
              <a:rPr lang="fr-FR" smtClean="0"/>
              <a:t>67</a:t>
            </a:fld>
            <a:endParaRPr lang="fr-FR"/>
          </a:p>
        </p:txBody>
      </p:sp>
      <p:pic>
        <p:nvPicPr>
          <p:cNvPr id="5" name="Picture 4" descr="A blue and black background&#10;&#10;Description automatically generated">
            <a:extLst>
              <a:ext uri="{FF2B5EF4-FFF2-40B4-BE49-F238E27FC236}">
                <a16:creationId xmlns:a16="http://schemas.microsoft.com/office/drawing/2014/main" id="{0E3F8CAA-1691-335D-257E-8BEF7916566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89863D0A-0DDF-0004-76DE-A59DCED91E7A}"/>
              </a:ext>
            </a:extLst>
          </p:cNvPr>
          <p:cNvSpPr>
            <a:spLocks noGrp="1"/>
          </p:cNvSpPr>
          <p:nvPr>
            <p:ph idx="1"/>
          </p:nvPr>
        </p:nvSpPr>
        <p:spPr>
          <a:xfrm>
            <a:off x="1012596" y="1492748"/>
            <a:ext cx="10341204" cy="5365251"/>
          </a:xfrm>
        </p:spPr>
        <p:txBody>
          <a:bodyPr>
            <a:normAutofit/>
          </a:bodyPr>
          <a:lstStyle/>
          <a:p>
            <a:r>
              <a:rPr lang="en-GB" dirty="0"/>
              <a:t>Now, let’s modify the previous function</a:t>
            </a:r>
          </a:p>
          <a:p>
            <a:endParaRPr lang="en-GB" dirty="0"/>
          </a:p>
          <a:p>
            <a:endParaRPr lang="en-GB" dirty="0"/>
          </a:p>
          <a:p>
            <a:endParaRPr lang="en-GB" dirty="0"/>
          </a:p>
          <a:p>
            <a:pPr marL="0" indent="0">
              <a:buNone/>
            </a:pPr>
            <a:endParaRPr lang="en-GB" dirty="0"/>
          </a:p>
          <a:p>
            <a:r>
              <a:rPr lang="en-GB" dirty="0"/>
              <a:t>The unit test will output an error and your programme will stop</a:t>
            </a:r>
          </a:p>
          <a:p>
            <a:r>
              <a:rPr lang="en-GB" dirty="0"/>
              <a:t>There are other kinds of unit tests, you can check everything here one day: </a:t>
            </a:r>
            <a:r>
              <a:rPr lang="en-GB" dirty="0">
                <a:hlinkClick r:id="rId4"/>
              </a:rPr>
              <a:t>https://testthat.r-lib.org/reference/index.html</a:t>
            </a:r>
            <a:r>
              <a:rPr lang="en-GB" dirty="0"/>
              <a:t> </a:t>
            </a:r>
          </a:p>
          <a:p>
            <a:endParaRPr lang="en-GB" dirty="0"/>
          </a:p>
        </p:txBody>
      </p:sp>
      <p:pic>
        <p:nvPicPr>
          <p:cNvPr id="7" name="Picture 6">
            <a:extLst>
              <a:ext uri="{FF2B5EF4-FFF2-40B4-BE49-F238E27FC236}">
                <a16:creationId xmlns:a16="http://schemas.microsoft.com/office/drawing/2014/main" id="{FC258CBE-EAEB-7BC6-5FAE-DFB256727039}"/>
              </a:ext>
            </a:extLst>
          </p:cNvPr>
          <p:cNvPicPr>
            <a:picLocks noChangeAspect="1"/>
          </p:cNvPicPr>
          <p:nvPr/>
        </p:nvPicPr>
        <p:blipFill>
          <a:blip r:embed="rId5"/>
          <a:stretch>
            <a:fillRect/>
          </a:stretch>
        </p:blipFill>
        <p:spPr>
          <a:xfrm>
            <a:off x="1012596" y="1952118"/>
            <a:ext cx="4114800" cy="1209675"/>
          </a:xfrm>
          <a:prstGeom prst="rect">
            <a:avLst/>
          </a:prstGeom>
        </p:spPr>
      </p:pic>
      <p:pic>
        <p:nvPicPr>
          <p:cNvPr id="10" name="Picture 9">
            <a:extLst>
              <a:ext uri="{FF2B5EF4-FFF2-40B4-BE49-F238E27FC236}">
                <a16:creationId xmlns:a16="http://schemas.microsoft.com/office/drawing/2014/main" id="{2934CE00-3533-CF3A-CC97-751F294485EA}"/>
              </a:ext>
            </a:extLst>
          </p:cNvPr>
          <p:cNvPicPr>
            <a:picLocks noChangeAspect="1"/>
          </p:cNvPicPr>
          <p:nvPr/>
        </p:nvPicPr>
        <p:blipFill>
          <a:blip r:embed="rId6"/>
          <a:stretch>
            <a:fillRect/>
          </a:stretch>
        </p:blipFill>
        <p:spPr>
          <a:xfrm>
            <a:off x="1012596" y="3329524"/>
            <a:ext cx="4829175" cy="676275"/>
          </a:xfrm>
          <a:prstGeom prst="rect">
            <a:avLst/>
          </a:prstGeom>
        </p:spPr>
      </p:pic>
    </p:spTree>
    <p:extLst>
      <p:ext uri="{BB962C8B-B14F-4D97-AF65-F5344CB8AC3E}">
        <p14:creationId xmlns:p14="http://schemas.microsoft.com/office/powerpoint/2010/main" val="915414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2E64-913E-ADC1-C831-10CA34A6162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0022F3C-C3D1-D058-5364-95E33E000A39}"/>
              </a:ext>
            </a:extLst>
          </p:cNvPr>
          <p:cNvSpPr>
            <a:spLocks noGrp="1"/>
          </p:cNvSpPr>
          <p:nvPr>
            <p:ph type="title"/>
          </p:nvPr>
        </p:nvSpPr>
        <p:spPr>
          <a:xfrm>
            <a:off x="838199" y="365125"/>
            <a:ext cx="10803903" cy="1325563"/>
          </a:xfrm>
        </p:spPr>
        <p:txBody>
          <a:bodyPr/>
          <a:lstStyle/>
          <a:p>
            <a:r>
              <a:rPr lang="fr-FR" dirty="0" err="1"/>
              <a:t>Functionals</a:t>
            </a:r>
            <a:endParaRPr lang="fr-FR" dirty="0"/>
          </a:p>
        </p:txBody>
      </p:sp>
      <p:sp>
        <p:nvSpPr>
          <p:cNvPr id="4" name="Espace réservé du numéro de diapositive 3">
            <a:extLst>
              <a:ext uri="{FF2B5EF4-FFF2-40B4-BE49-F238E27FC236}">
                <a16:creationId xmlns:a16="http://schemas.microsoft.com/office/drawing/2014/main" id="{593D1D51-86EF-41F4-3D0E-E55E0B4741C5}"/>
              </a:ext>
            </a:extLst>
          </p:cNvPr>
          <p:cNvSpPr>
            <a:spLocks noGrp="1"/>
          </p:cNvSpPr>
          <p:nvPr>
            <p:ph type="sldNum" sz="quarter" idx="12"/>
          </p:nvPr>
        </p:nvSpPr>
        <p:spPr/>
        <p:txBody>
          <a:bodyPr/>
          <a:lstStyle/>
          <a:p>
            <a:fld id="{6F3806FF-9E51-4331-BB90-F49EFA1FA4FC}" type="slidenum">
              <a:rPr lang="fr-FR" smtClean="0"/>
              <a:t>68</a:t>
            </a:fld>
            <a:endParaRPr lang="fr-FR"/>
          </a:p>
        </p:txBody>
      </p:sp>
      <p:pic>
        <p:nvPicPr>
          <p:cNvPr id="5" name="Picture 4" descr="A blue and black background&#10;&#10;Description automatically generated">
            <a:extLst>
              <a:ext uri="{FF2B5EF4-FFF2-40B4-BE49-F238E27FC236}">
                <a16:creationId xmlns:a16="http://schemas.microsoft.com/office/drawing/2014/main" id="{593FB990-4960-5064-87AA-14E21089550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9A999C6F-31B9-0F4D-2F75-28588FB37FF7}"/>
              </a:ext>
            </a:extLst>
          </p:cNvPr>
          <p:cNvSpPr>
            <a:spLocks noGrp="1"/>
          </p:cNvSpPr>
          <p:nvPr>
            <p:ph idx="1"/>
          </p:nvPr>
        </p:nvSpPr>
        <p:spPr>
          <a:xfrm>
            <a:off x="1012596" y="1492748"/>
            <a:ext cx="10341204" cy="5365251"/>
          </a:xfrm>
        </p:spPr>
        <p:txBody>
          <a:bodyPr>
            <a:normAutofit/>
          </a:bodyPr>
          <a:lstStyle/>
          <a:p>
            <a:r>
              <a:rPr lang="en-GB" dirty="0"/>
              <a:t>So far, in our functions, our inputs are usually datasets, columns, strings…</a:t>
            </a:r>
          </a:p>
          <a:p>
            <a:r>
              <a:rPr lang="en-GB" dirty="0"/>
              <a:t>Some functions can use other functions as inputs, we call these </a:t>
            </a:r>
            <a:r>
              <a:rPr lang="en-GB" dirty="0">
                <a:solidFill>
                  <a:srgbClr val="F56F4F"/>
                </a:solidFill>
              </a:rPr>
              <a:t>functionals</a:t>
            </a:r>
          </a:p>
          <a:p>
            <a:r>
              <a:rPr lang="en-GB" dirty="0"/>
              <a:t>In base R, the </a:t>
            </a:r>
            <a:r>
              <a:rPr lang="en-GB" dirty="0">
                <a:solidFill>
                  <a:srgbClr val="F56F4F"/>
                </a:solidFill>
              </a:rPr>
              <a:t>apply</a:t>
            </a:r>
            <a:r>
              <a:rPr lang="en-GB" dirty="0"/>
              <a:t> functions are functionals</a:t>
            </a:r>
          </a:p>
          <a:p>
            <a:pPr lvl="1"/>
            <a:r>
              <a:rPr lang="en-GB" dirty="0"/>
              <a:t>With these, you can apply a function to every element of some list/vector/</a:t>
            </a:r>
            <a:r>
              <a:rPr lang="en-GB" dirty="0" err="1"/>
              <a:t>dataframe</a:t>
            </a:r>
            <a:r>
              <a:rPr lang="en-GB" dirty="0"/>
              <a:t>…</a:t>
            </a:r>
          </a:p>
          <a:p>
            <a:pPr lvl="1"/>
            <a:r>
              <a:rPr lang="en-GB" dirty="0"/>
              <a:t>But like most base R functions, we will instead see its (better) equivalent from the </a:t>
            </a:r>
            <a:r>
              <a:rPr lang="en-GB" dirty="0" err="1"/>
              <a:t>Tidyverse</a:t>
            </a:r>
            <a:r>
              <a:rPr lang="en-GB" dirty="0"/>
              <a:t>: </a:t>
            </a:r>
            <a:r>
              <a:rPr lang="en-GB" dirty="0">
                <a:solidFill>
                  <a:srgbClr val="F56F4F"/>
                </a:solidFill>
              </a:rPr>
              <a:t>map</a:t>
            </a:r>
          </a:p>
          <a:p>
            <a:endParaRPr lang="en-GB" dirty="0"/>
          </a:p>
        </p:txBody>
      </p:sp>
    </p:spTree>
    <p:extLst>
      <p:ext uri="{BB962C8B-B14F-4D97-AF65-F5344CB8AC3E}">
        <p14:creationId xmlns:p14="http://schemas.microsoft.com/office/powerpoint/2010/main" val="4522037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490F3-300F-B9B6-A743-E8054CA7563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05B41FF-A1A0-B590-7E8A-005A84854A02}"/>
              </a:ext>
            </a:extLst>
          </p:cNvPr>
          <p:cNvSpPr>
            <a:spLocks noGrp="1"/>
          </p:cNvSpPr>
          <p:nvPr>
            <p:ph type="title"/>
          </p:nvPr>
        </p:nvSpPr>
        <p:spPr>
          <a:xfrm>
            <a:off x="838199" y="365125"/>
            <a:ext cx="10803903" cy="1325563"/>
          </a:xfrm>
        </p:spPr>
        <p:txBody>
          <a:bodyPr/>
          <a:lstStyle/>
          <a:p>
            <a:r>
              <a:rPr lang="fr-FR" dirty="0"/>
              <a:t>The </a:t>
            </a:r>
            <a:r>
              <a:rPr lang="fr-FR" dirty="0">
                <a:hlinkClick r:id="rId3"/>
              </a:rPr>
              <a:t>purrr</a:t>
            </a:r>
            <a:r>
              <a:rPr lang="fr-FR" dirty="0"/>
              <a:t> package</a:t>
            </a:r>
          </a:p>
        </p:txBody>
      </p:sp>
      <p:sp>
        <p:nvSpPr>
          <p:cNvPr id="4" name="Espace réservé du numéro de diapositive 3">
            <a:extLst>
              <a:ext uri="{FF2B5EF4-FFF2-40B4-BE49-F238E27FC236}">
                <a16:creationId xmlns:a16="http://schemas.microsoft.com/office/drawing/2014/main" id="{F289A550-2E8A-56FD-FDE0-E52407CEAAE5}"/>
              </a:ext>
            </a:extLst>
          </p:cNvPr>
          <p:cNvSpPr>
            <a:spLocks noGrp="1"/>
          </p:cNvSpPr>
          <p:nvPr>
            <p:ph type="sldNum" sz="quarter" idx="12"/>
          </p:nvPr>
        </p:nvSpPr>
        <p:spPr/>
        <p:txBody>
          <a:bodyPr/>
          <a:lstStyle/>
          <a:p>
            <a:fld id="{6F3806FF-9E51-4331-BB90-F49EFA1FA4FC}" type="slidenum">
              <a:rPr lang="fr-FR" smtClean="0"/>
              <a:t>69</a:t>
            </a:fld>
            <a:endParaRPr lang="fr-FR"/>
          </a:p>
        </p:txBody>
      </p:sp>
      <p:pic>
        <p:nvPicPr>
          <p:cNvPr id="5" name="Picture 4" descr="A blue and black background&#10;&#10;Description automatically generated">
            <a:extLst>
              <a:ext uri="{FF2B5EF4-FFF2-40B4-BE49-F238E27FC236}">
                <a16:creationId xmlns:a16="http://schemas.microsoft.com/office/drawing/2014/main" id="{4C474F67-BA9E-1AC9-4434-ECBFB35A9AF7}"/>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C922DC2A-3F64-B7EE-8BB7-B634345D6B1F}"/>
              </a:ext>
            </a:extLst>
          </p:cNvPr>
          <p:cNvSpPr>
            <a:spLocks noGrp="1"/>
          </p:cNvSpPr>
          <p:nvPr>
            <p:ph idx="1"/>
          </p:nvPr>
        </p:nvSpPr>
        <p:spPr>
          <a:xfrm>
            <a:off x="1012596" y="1492748"/>
            <a:ext cx="10341204" cy="5365251"/>
          </a:xfrm>
        </p:spPr>
        <p:txBody>
          <a:bodyPr>
            <a:normAutofit/>
          </a:bodyPr>
          <a:lstStyle/>
          <a:p>
            <a:r>
              <a:rPr lang="en-GB" dirty="0"/>
              <a:t>There are many functions in </a:t>
            </a:r>
            <a:r>
              <a:rPr lang="en-GB" dirty="0" err="1"/>
              <a:t>purrr</a:t>
            </a:r>
            <a:r>
              <a:rPr lang="en-GB" dirty="0"/>
              <a:t>, I will show you two great ones: </a:t>
            </a:r>
            <a:r>
              <a:rPr lang="en-GB" dirty="0">
                <a:solidFill>
                  <a:srgbClr val="F56F4F"/>
                </a:solidFill>
              </a:rPr>
              <a:t>map</a:t>
            </a:r>
            <a:r>
              <a:rPr lang="en-GB" dirty="0"/>
              <a:t> and </a:t>
            </a:r>
            <a:r>
              <a:rPr lang="en-GB" dirty="0">
                <a:solidFill>
                  <a:srgbClr val="F56F4F"/>
                </a:solidFill>
              </a:rPr>
              <a:t>map2</a:t>
            </a:r>
          </a:p>
          <a:p>
            <a:endParaRPr lang="en-GB" dirty="0"/>
          </a:p>
        </p:txBody>
      </p:sp>
      <p:pic>
        <p:nvPicPr>
          <p:cNvPr id="8" name="Picture 7" descr="A drawing of a cat&#10;&#10;Description automatically generated">
            <a:extLst>
              <a:ext uri="{FF2B5EF4-FFF2-40B4-BE49-F238E27FC236}">
                <a16:creationId xmlns:a16="http://schemas.microsoft.com/office/drawing/2014/main" id="{0D2EB675-314A-3DA1-A458-BD047DF465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0150" y="244699"/>
            <a:ext cx="1028624" cy="1187203"/>
          </a:xfrm>
          <a:prstGeom prst="rect">
            <a:avLst/>
          </a:prstGeom>
        </p:spPr>
      </p:pic>
      <p:pic>
        <p:nvPicPr>
          <p:cNvPr id="7" name="Picture 6">
            <a:extLst>
              <a:ext uri="{FF2B5EF4-FFF2-40B4-BE49-F238E27FC236}">
                <a16:creationId xmlns:a16="http://schemas.microsoft.com/office/drawing/2014/main" id="{C110945D-37A4-3313-C3F5-AD89D3BB1A0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312748" y="2610582"/>
            <a:ext cx="8885352" cy="1899066"/>
          </a:xfrm>
          <a:prstGeom prst="rect">
            <a:avLst/>
          </a:prstGeom>
        </p:spPr>
      </p:pic>
      <p:sp>
        <p:nvSpPr>
          <p:cNvPr id="9" name="TextBox 8">
            <a:extLst>
              <a:ext uri="{FF2B5EF4-FFF2-40B4-BE49-F238E27FC236}">
                <a16:creationId xmlns:a16="http://schemas.microsoft.com/office/drawing/2014/main" id="{D477BEE2-9B66-E7E3-AA94-7B954A759574}"/>
              </a:ext>
            </a:extLst>
          </p:cNvPr>
          <p:cNvSpPr txBox="1"/>
          <p:nvPr/>
        </p:nvSpPr>
        <p:spPr>
          <a:xfrm>
            <a:off x="531501" y="5037492"/>
            <a:ext cx="2298700" cy="1200329"/>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Some list (e.g. a dataset) with multiple elements (e.g. variables)</a:t>
            </a:r>
          </a:p>
        </p:txBody>
      </p:sp>
      <p:sp>
        <p:nvSpPr>
          <p:cNvPr id="10" name="TextBox 9">
            <a:extLst>
              <a:ext uri="{FF2B5EF4-FFF2-40B4-BE49-F238E27FC236}">
                <a16:creationId xmlns:a16="http://schemas.microsoft.com/office/drawing/2014/main" id="{B715024E-13C6-179F-52F3-01230419A8C5}"/>
              </a:ext>
            </a:extLst>
          </p:cNvPr>
          <p:cNvSpPr txBox="1"/>
          <p:nvPr/>
        </p:nvSpPr>
        <p:spPr>
          <a:xfrm>
            <a:off x="2448210" y="5147554"/>
            <a:ext cx="2298700"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Any function</a:t>
            </a:r>
          </a:p>
        </p:txBody>
      </p:sp>
      <p:grpSp>
        <p:nvGrpSpPr>
          <p:cNvPr id="13" name="Group 12">
            <a:extLst>
              <a:ext uri="{FF2B5EF4-FFF2-40B4-BE49-F238E27FC236}">
                <a16:creationId xmlns:a16="http://schemas.microsoft.com/office/drawing/2014/main" id="{2A7C314B-A5A0-3623-6768-F7E06B075CD1}"/>
              </a:ext>
            </a:extLst>
          </p:cNvPr>
          <p:cNvGrpSpPr/>
          <p:nvPr/>
        </p:nvGrpSpPr>
        <p:grpSpPr>
          <a:xfrm>
            <a:off x="2299530" y="4246056"/>
            <a:ext cx="413280" cy="850680"/>
            <a:chOff x="2329870" y="4191770"/>
            <a:chExt cx="413280" cy="85068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EA8E1DE3-DC1D-AF24-D30C-D3B271E7797A}"/>
                    </a:ext>
                  </a:extLst>
                </p14:cNvPr>
                <p14:cNvContentPartPr/>
                <p14:nvPr/>
              </p14:nvContentPartPr>
              <p14:xfrm>
                <a:off x="2329870" y="4306250"/>
                <a:ext cx="297360" cy="736200"/>
              </p14:xfrm>
            </p:contentPart>
          </mc:Choice>
          <mc:Fallback xmlns="">
            <p:pic>
              <p:nvPicPr>
                <p:cNvPr id="11" name="Ink 10">
                  <a:extLst>
                    <a:ext uri="{FF2B5EF4-FFF2-40B4-BE49-F238E27FC236}">
                      <a16:creationId xmlns:a16="http://schemas.microsoft.com/office/drawing/2014/main" id="{EA8E1DE3-DC1D-AF24-D30C-D3B271E7797A}"/>
                    </a:ext>
                  </a:extLst>
                </p:cNvPr>
                <p:cNvPicPr/>
                <p:nvPr/>
              </p:nvPicPr>
              <p:blipFill>
                <a:blip r:embed="rId8"/>
                <a:stretch>
                  <a:fillRect/>
                </a:stretch>
              </p:blipFill>
              <p:spPr>
                <a:xfrm>
                  <a:off x="2323750" y="4300130"/>
                  <a:ext cx="30960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B46AB252-63C0-0BD4-5DFE-821B11ACF36A}"/>
                    </a:ext>
                  </a:extLst>
                </p14:cNvPr>
                <p14:cNvContentPartPr/>
                <p14:nvPr/>
              </p14:nvContentPartPr>
              <p14:xfrm>
                <a:off x="2528230" y="4191770"/>
                <a:ext cx="214920" cy="262440"/>
              </p14:xfrm>
            </p:contentPart>
          </mc:Choice>
          <mc:Fallback xmlns="">
            <p:pic>
              <p:nvPicPr>
                <p:cNvPr id="12" name="Ink 11">
                  <a:extLst>
                    <a:ext uri="{FF2B5EF4-FFF2-40B4-BE49-F238E27FC236}">
                      <a16:creationId xmlns:a16="http://schemas.microsoft.com/office/drawing/2014/main" id="{B46AB252-63C0-0BD4-5DFE-821B11ACF36A}"/>
                    </a:ext>
                  </a:extLst>
                </p:cNvPr>
                <p:cNvPicPr/>
                <p:nvPr/>
              </p:nvPicPr>
              <p:blipFill>
                <a:blip r:embed="rId10"/>
                <a:stretch>
                  <a:fillRect/>
                </a:stretch>
              </p:blipFill>
              <p:spPr>
                <a:xfrm>
                  <a:off x="2522110" y="4185650"/>
                  <a:ext cx="227160" cy="27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8A563A7F-1767-7894-E24F-1AE401BF23E1}"/>
                  </a:ext>
                </a:extLst>
              </p14:cNvPr>
              <p14:cNvContentPartPr/>
              <p14:nvPr/>
            </p14:nvContentPartPr>
            <p14:xfrm>
              <a:off x="3455230" y="3819530"/>
              <a:ext cx="81720" cy="1311480"/>
            </p14:xfrm>
          </p:contentPart>
        </mc:Choice>
        <mc:Fallback xmlns="">
          <p:pic>
            <p:nvPicPr>
              <p:cNvPr id="14" name="Ink 13">
                <a:extLst>
                  <a:ext uri="{FF2B5EF4-FFF2-40B4-BE49-F238E27FC236}">
                    <a16:creationId xmlns:a16="http://schemas.microsoft.com/office/drawing/2014/main" id="{8A563A7F-1767-7894-E24F-1AE401BF23E1}"/>
                  </a:ext>
                </a:extLst>
              </p:cNvPr>
              <p:cNvPicPr/>
              <p:nvPr/>
            </p:nvPicPr>
            <p:blipFill>
              <a:blip r:embed="rId12"/>
              <a:stretch>
                <a:fillRect/>
              </a:stretch>
            </p:blipFill>
            <p:spPr>
              <a:xfrm>
                <a:off x="3449110" y="3813410"/>
                <a:ext cx="93960" cy="1323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6E867390-A562-C0E2-9109-10C1E07D79C6}"/>
                  </a:ext>
                </a:extLst>
              </p14:cNvPr>
              <p14:cNvContentPartPr/>
              <p14:nvPr/>
            </p14:nvContentPartPr>
            <p14:xfrm>
              <a:off x="3419590" y="3766250"/>
              <a:ext cx="179280" cy="276480"/>
            </p14:xfrm>
          </p:contentPart>
        </mc:Choice>
        <mc:Fallback xmlns="">
          <p:pic>
            <p:nvPicPr>
              <p:cNvPr id="21" name="Ink 20">
                <a:extLst>
                  <a:ext uri="{FF2B5EF4-FFF2-40B4-BE49-F238E27FC236}">
                    <a16:creationId xmlns:a16="http://schemas.microsoft.com/office/drawing/2014/main" id="{6E867390-A562-C0E2-9109-10C1E07D79C6}"/>
                  </a:ext>
                </a:extLst>
              </p:cNvPr>
              <p:cNvPicPr/>
              <p:nvPr/>
            </p:nvPicPr>
            <p:blipFill>
              <a:blip r:embed="rId14"/>
              <a:stretch>
                <a:fillRect/>
              </a:stretch>
            </p:blipFill>
            <p:spPr>
              <a:xfrm>
                <a:off x="3413470" y="3760130"/>
                <a:ext cx="191520" cy="288720"/>
              </a:xfrm>
              <a:prstGeom prst="rect">
                <a:avLst/>
              </a:prstGeom>
            </p:spPr>
          </p:pic>
        </mc:Fallback>
      </mc:AlternateContent>
      <p:sp>
        <p:nvSpPr>
          <p:cNvPr id="29" name="TextBox 28">
            <a:extLst>
              <a:ext uri="{FF2B5EF4-FFF2-40B4-BE49-F238E27FC236}">
                <a16:creationId xmlns:a16="http://schemas.microsoft.com/office/drawing/2014/main" id="{E101E793-946A-15D3-45AB-4EB090E2A187}"/>
              </a:ext>
            </a:extLst>
          </p:cNvPr>
          <p:cNvSpPr txBox="1"/>
          <p:nvPr/>
        </p:nvSpPr>
        <p:spPr>
          <a:xfrm>
            <a:off x="9031880" y="4429588"/>
            <a:ext cx="1150822"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New list</a:t>
            </a:r>
          </a:p>
        </p:txBody>
      </p:sp>
      <p:sp>
        <p:nvSpPr>
          <p:cNvPr id="30" name="TextBox 29">
            <a:extLst>
              <a:ext uri="{FF2B5EF4-FFF2-40B4-BE49-F238E27FC236}">
                <a16:creationId xmlns:a16="http://schemas.microsoft.com/office/drawing/2014/main" id="{9A24F1F6-D9A1-5332-1C47-C6A7B6596FB8}"/>
              </a:ext>
            </a:extLst>
          </p:cNvPr>
          <p:cNvSpPr txBox="1"/>
          <p:nvPr/>
        </p:nvSpPr>
        <p:spPr>
          <a:xfrm>
            <a:off x="5974640" y="4929620"/>
            <a:ext cx="2298700" cy="1200329"/>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Apply function to each element of the list (e.g. each variable)</a:t>
            </a:r>
          </a:p>
        </p:txBody>
      </p:sp>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3E68BA93-D786-3D97-74DD-ABD55EDD3B30}"/>
                  </a:ext>
                </a:extLst>
              </p14:cNvPr>
              <p14:cNvContentPartPr/>
              <p14:nvPr/>
            </p14:nvContentPartPr>
            <p14:xfrm>
              <a:off x="7123990" y="4424690"/>
              <a:ext cx="6840" cy="466920"/>
            </p14:xfrm>
          </p:contentPart>
        </mc:Choice>
        <mc:Fallback xmlns="">
          <p:pic>
            <p:nvPicPr>
              <p:cNvPr id="34" name="Ink 33">
                <a:extLst>
                  <a:ext uri="{FF2B5EF4-FFF2-40B4-BE49-F238E27FC236}">
                    <a16:creationId xmlns:a16="http://schemas.microsoft.com/office/drawing/2014/main" id="{3E68BA93-D786-3D97-74DD-ABD55EDD3B30}"/>
                  </a:ext>
                </a:extLst>
              </p:cNvPr>
              <p:cNvPicPr/>
              <p:nvPr/>
            </p:nvPicPr>
            <p:blipFill>
              <a:blip r:embed="rId16"/>
              <a:stretch>
                <a:fillRect/>
              </a:stretch>
            </p:blipFill>
            <p:spPr>
              <a:xfrm>
                <a:off x="7117870" y="4418570"/>
                <a:ext cx="19080" cy="479160"/>
              </a:xfrm>
              <a:prstGeom prst="rect">
                <a:avLst/>
              </a:prstGeom>
            </p:spPr>
          </p:pic>
        </mc:Fallback>
      </mc:AlternateContent>
      <p:grpSp>
        <p:nvGrpSpPr>
          <p:cNvPr id="40" name="Group 39">
            <a:extLst>
              <a:ext uri="{FF2B5EF4-FFF2-40B4-BE49-F238E27FC236}">
                <a16:creationId xmlns:a16="http://schemas.microsoft.com/office/drawing/2014/main" id="{91E747FC-5DDB-B73A-C61B-26111C24F18C}"/>
              </a:ext>
            </a:extLst>
          </p:cNvPr>
          <p:cNvGrpSpPr/>
          <p:nvPr/>
        </p:nvGrpSpPr>
        <p:grpSpPr>
          <a:xfrm>
            <a:off x="7053070" y="4380770"/>
            <a:ext cx="146160" cy="179640"/>
            <a:chOff x="7053070" y="4380770"/>
            <a:chExt cx="146160" cy="179640"/>
          </a:xfrm>
        </p:grpSpPr>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94E7D9D2-F0ED-B6AF-6B74-87E28DCBAEA4}"/>
                    </a:ext>
                  </a:extLst>
                </p14:cNvPr>
                <p14:cNvContentPartPr/>
                <p14:nvPr/>
              </p14:nvContentPartPr>
              <p14:xfrm>
                <a:off x="7053070" y="4405610"/>
                <a:ext cx="62640" cy="154800"/>
              </p14:xfrm>
            </p:contentPart>
          </mc:Choice>
          <mc:Fallback xmlns="">
            <p:pic>
              <p:nvPicPr>
                <p:cNvPr id="38" name="Ink 37">
                  <a:extLst>
                    <a:ext uri="{FF2B5EF4-FFF2-40B4-BE49-F238E27FC236}">
                      <a16:creationId xmlns:a16="http://schemas.microsoft.com/office/drawing/2014/main" id="{94E7D9D2-F0ED-B6AF-6B74-87E28DCBAEA4}"/>
                    </a:ext>
                  </a:extLst>
                </p:cNvPr>
                <p:cNvPicPr/>
                <p:nvPr/>
              </p:nvPicPr>
              <p:blipFill>
                <a:blip r:embed="rId18"/>
                <a:stretch>
                  <a:fillRect/>
                </a:stretch>
              </p:blipFill>
              <p:spPr>
                <a:xfrm>
                  <a:off x="7046950" y="4399490"/>
                  <a:ext cx="74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F71790B8-BA5F-400F-D302-BDD7C28267CC}"/>
                    </a:ext>
                  </a:extLst>
                </p14:cNvPr>
                <p14:cNvContentPartPr/>
                <p14:nvPr/>
              </p14:nvContentPartPr>
              <p14:xfrm>
                <a:off x="7121470" y="4380770"/>
                <a:ext cx="77760" cy="142920"/>
              </p14:xfrm>
            </p:contentPart>
          </mc:Choice>
          <mc:Fallback xmlns="">
            <p:pic>
              <p:nvPicPr>
                <p:cNvPr id="39" name="Ink 38">
                  <a:extLst>
                    <a:ext uri="{FF2B5EF4-FFF2-40B4-BE49-F238E27FC236}">
                      <a16:creationId xmlns:a16="http://schemas.microsoft.com/office/drawing/2014/main" id="{F71790B8-BA5F-400F-D302-BDD7C28267CC}"/>
                    </a:ext>
                  </a:extLst>
                </p:cNvPr>
                <p:cNvPicPr/>
                <p:nvPr/>
              </p:nvPicPr>
              <p:blipFill>
                <a:blip r:embed="rId20"/>
                <a:stretch>
                  <a:fillRect/>
                </a:stretch>
              </p:blipFill>
              <p:spPr>
                <a:xfrm>
                  <a:off x="7115350" y="4374650"/>
                  <a:ext cx="90000" cy="155160"/>
                </a:xfrm>
                <a:prstGeom prst="rect">
                  <a:avLst/>
                </a:prstGeom>
              </p:spPr>
            </p:pic>
          </mc:Fallback>
        </mc:AlternateContent>
      </p:grpSp>
    </p:spTree>
    <p:extLst>
      <p:ext uri="{BB962C8B-B14F-4D97-AF65-F5344CB8AC3E}">
        <p14:creationId xmlns:p14="http://schemas.microsoft.com/office/powerpoint/2010/main" val="14689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E765B-ED9D-F943-7DDD-9A2B030DD46D}"/>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781FE589-7F7F-AE08-C7F2-DD9753BB8E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B2CBDE19-689F-078F-FE24-407266D11B1E}"/>
              </a:ext>
            </a:extLst>
          </p:cNvPr>
          <p:cNvSpPr>
            <a:spLocks noGrp="1"/>
          </p:cNvSpPr>
          <p:nvPr>
            <p:ph type="title"/>
          </p:nvPr>
        </p:nvSpPr>
        <p:spPr/>
        <p:txBody>
          <a:bodyPr/>
          <a:lstStyle/>
          <a:p>
            <a:r>
              <a:rPr lang="fr-FR" dirty="0" err="1"/>
              <a:t>Some</a:t>
            </a:r>
            <a:r>
              <a:rPr lang="fr-FR" dirty="0"/>
              <a:t> computer science </a:t>
            </a:r>
            <a:r>
              <a:rPr lang="fr-FR" dirty="0" err="1"/>
              <a:t>primers</a:t>
            </a:r>
            <a:endParaRPr lang="fr-FR" dirty="0"/>
          </a:p>
        </p:txBody>
      </p:sp>
      <p:sp>
        <p:nvSpPr>
          <p:cNvPr id="3" name="Espace réservé du contenu 2">
            <a:extLst>
              <a:ext uri="{FF2B5EF4-FFF2-40B4-BE49-F238E27FC236}">
                <a16:creationId xmlns:a16="http://schemas.microsoft.com/office/drawing/2014/main" id="{3B5F434F-5644-4C38-610D-1613A0F62E8D}"/>
              </a:ext>
            </a:extLst>
          </p:cNvPr>
          <p:cNvSpPr>
            <a:spLocks noGrp="1"/>
          </p:cNvSpPr>
          <p:nvPr>
            <p:ph idx="1"/>
          </p:nvPr>
        </p:nvSpPr>
        <p:spPr/>
        <p:txBody>
          <a:bodyPr/>
          <a:lstStyle/>
          <a:p>
            <a:r>
              <a:rPr lang="en-US" dirty="0"/>
              <a:t>Before we get into it, I would like to explain some basic computer science concepts so that you can understand the rest of the class better:</a:t>
            </a:r>
          </a:p>
          <a:p>
            <a:pPr lvl="1"/>
            <a:r>
              <a:rPr lang="en-US" dirty="0"/>
              <a:t>What is inside a computer?</a:t>
            </a:r>
          </a:p>
          <a:p>
            <a:pPr lvl="1"/>
            <a:r>
              <a:rPr lang="en-US" dirty="0"/>
              <a:t>The difference between </a:t>
            </a:r>
            <a:r>
              <a:rPr lang="en-US" dirty="0">
                <a:solidFill>
                  <a:srgbClr val="F56F4F"/>
                </a:solidFill>
              </a:rPr>
              <a:t>sequential </a:t>
            </a:r>
            <a:r>
              <a:rPr lang="en-US" dirty="0"/>
              <a:t>and </a:t>
            </a:r>
            <a:r>
              <a:rPr lang="en-US" dirty="0">
                <a:solidFill>
                  <a:srgbClr val="F56F4F"/>
                </a:solidFill>
              </a:rPr>
              <a:t>parallel</a:t>
            </a:r>
            <a:r>
              <a:rPr lang="en-US" dirty="0"/>
              <a:t> task execution</a:t>
            </a:r>
          </a:p>
          <a:p>
            <a:pPr lvl="1"/>
            <a:r>
              <a:rPr lang="en-US" dirty="0">
                <a:solidFill>
                  <a:srgbClr val="F56F4F"/>
                </a:solidFill>
              </a:rPr>
              <a:t>Local</a:t>
            </a:r>
            <a:r>
              <a:rPr lang="en-US" dirty="0"/>
              <a:t> vs </a:t>
            </a:r>
            <a:r>
              <a:rPr lang="en-US" dirty="0">
                <a:solidFill>
                  <a:srgbClr val="F56F4F"/>
                </a:solidFill>
              </a:rPr>
              <a:t>cloud</a:t>
            </a:r>
            <a:r>
              <a:rPr lang="en-US" dirty="0"/>
              <a:t> computing</a:t>
            </a:r>
          </a:p>
        </p:txBody>
      </p:sp>
      <p:sp>
        <p:nvSpPr>
          <p:cNvPr id="4" name="Espace réservé du numéro de diapositive 3">
            <a:extLst>
              <a:ext uri="{FF2B5EF4-FFF2-40B4-BE49-F238E27FC236}">
                <a16:creationId xmlns:a16="http://schemas.microsoft.com/office/drawing/2014/main" id="{1DCAD471-7872-6D0A-7619-742AA69A690E}"/>
              </a:ext>
            </a:extLst>
          </p:cNvPr>
          <p:cNvSpPr>
            <a:spLocks noGrp="1"/>
          </p:cNvSpPr>
          <p:nvPr>
            <p:ph type="sldNum" sz="quarter" idx="12"/>
          </p:nvPr>
        </p:nvSpPr>
        <p:spPr/>
        <p:txBody>
          <a:bodyPr/>
          <a:lstStyle/>
          <a:p>
            <a:fld id="{6F3806FF-9E51-4331-BB90-F49EFA1FA4FC}" type="slidenum">
              <a:rPr lang="fr-FR" smtClean="0"/>
              <a:t>7</a:t>
            </a:fld>
            <a:endParaRPr lang="fr-FR"/>
          </a:p>
        </p:txBody>
      </p:sp>
    </p:spTree>
    <p:extLst>
      <p:ext uri="{BB962C8B-B14F-4D97-AF65-F5344CB8AC3E}">
        <p14:creationId xmlns:p14="http://schemas.microsoft.com/office/powerpoint/2010/main" val="24396463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04212-21E2-F680-EE05-3C2DBC8C6E13}"/>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7DBA787F-AEA8-CDCE-0A5A-D2E369A287F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15" name="Picture 14">
            <a:extLst>
              <a:ext uri="{FF2B5EF4-FFF2-40B4-BE49-F238E27FC236}">
                <a16:creationId xmlns:a16="http://schemas.microsoft.com/office/drawing/2014/main" id="{802A2F2A-BA1B-B215-63FD-5CDFA7A2431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05747" y="2437676"/>
            <a:ext cx="9214553" cy="1962889"/>
          </a:xfrm>
          <a:prstGeom prst="rect">
            <a:avLst/>
          </a:prstGeom>
        </p:spPr>
      </p:pic>
      <p:sp>
        <p:nvSpPr>
          <p:cNvPr id="2" name="Titre 1">
            <a:extLst>
              <a:ext uri="{FF2B5EF4-FFF2-40B4-BE49-F238E27FC236}">
                <a16:creationId xmlns:a16="http://schemas.microsoft.com/office/drawing/2014/main" id="{E7B8FFE9-B1EB-BBE2-A288-83CF0556E949}"/>
              </a:ext>
            </a:extLst>
          </p:cNvPr>
          <p:cNvSpPr>
            <a:spLocks noGrp="1"/>
          </p:cNvSpPr>
          <p:nvPr>
            <p:ph type="title"/>
          </p:nvPr>
        </p:nvSpPr>
        <p:spPr>
          <a:xfrm>
            <a:off x="838199" y="365125"/>
            <a:ext cx="10803903" cy="1325563"/>
          </a:xfrm>
        </p:spPr>
        <p:txBody>
          <a:bodyPr/>
          <a:lstStyle/>
          <a:p>
            <a:r>
              <a:rPr lang="fr-FR" dirty="0"/>
              <a:t>The </a:t>
            </a:r>
            <a:r>
              <a:rPr lang="fr-FR" dirty="0">
                <a:hlinkClick r:id="rId5"/>
              </a:rPr>
              <a:t>purrr</a:t>
            </a:r>
            <a:r>
              <a:rPr lang="fr-FR" dirty="0"/>
              <a:t> package</a:t>
            </a:r>
          </a:p>
        </p:txBody>
      </p:sp>
      <p:sp>
        <p:nvSpPr>
          <p:cNvPr id="4" name="Espace réservé du numéro de diapositive 3">
            <a:extLst>
              <a:ext uri="{FF2B5EF4-FFF2-40B4-BE49-F238E27FC236}">
                <a16:creationId xmlns:a16="http://schemas.microsoft.com/office/drawing/2014/main" id="{488C120B-96E3-8354-71D7-111EF1275C90}"/>
              </a:ext>
            </a:extLst>
          </p:cNvPr>
          <p:cNvSpPr>
            <a:spLocks noGrp="1"/>
          </p:cNvSpPr>
          <p:nvPr>
            <p:ph type="sldNum" sz="quarter" idx="12"/>
          </p:nvPr>
        </p:nvSpPr>
        <p:spPr/>
        <p:txBody>
          <a:bodyPr/>
          <a:lstStyle/>
          <a:p>
            <a:fld id="{6F3806FF-9E51-4331-BB90-F49EFA1FA4FC}" type="slidenum">
              <a:rPr lang="fr-FR" smtClean="0"/>
              <a:t>70</a:t>
            </a:fld>
            <a:endParaRPr lang="fr-FR"/>
          </a:p>
        </p:txBody>
      </p:sp>
      <p:sp>
        <p:nvSpPr>
          <p:cNvPr id="6" name="Content Placeholder 5">
            <a:extLst>
              <a:ext uri="{FF2B5EF4-FFF2-40B4-BE49-F238E27FC236}">
                <a16:creationId xmlns:a16="http://schemas.microsoft.com/office/drawing/2014/main" id="{49BDE041-CB78-6D58-BB2E-6DEF13184E62}"/>
              </a:ext>
            </a:extLst>
          </p:cNvPr>
          <p:cNvSpPr>
            <a:spLocks noGrp="1"/>
          </p:cNvSpPr>
          <p:nvPr>
            <p:ph idx="1"/>
          </p:nvPr>
        </p:nvSpPr>
        <p:spPr>
          <a:xfrm>
            <a:off x="1012596" y="1492748"/>
            <a:ext cx="10341204" cy="906701"/>
          </a:xfrm>
        </p:spPr>
        <p:txBody>
          <a:bodyPr>
            <a:normAutofit/>
          </a:bodyPr>
          <a:lstStyle/>
          <a:p>
            <a:r>
              <a:rPr lang="en-GB" dirty="0"/>
              <a:t>Many functions in </a:t>
            </a:r>
            <a:r>
              <a:rPr lang="en-GB" dirty="0" err="1"/>
              <a:t>purrr</a:t>
            </a:r>
            <a:r>
              <a:rPr lang="en-GB" dirty="0"/>
              <a:t>, I will show two very powerful ones: </a:t>
            </a:r>
            <a:r>
              <a:rPr lang="en-GB" dirty="0">
                <a:solidFill>
                  <a:srgbClr val="F56F4F"/>
                </a:solidFill>
              </a:rPr>
              <a:t>map</a:t>
            </a:r>
            <a:r>
              <a:rPr lang="en-GB" dirty="0"/>
              <a:t> and </a:t>
            </a:r>
            <a:r>
              <a:rPr lang="en-GB" dirty="0">
                <a:solidFill>
                  <a:srgbClr val="F56F4F"/>
                </a:solidFill>
              </a:rPr>
              <a:t>map2</a:t>
            </a:r>
          </a:p>
          <a:p>
            <a:endParaRPr lang="en-GB" dirty="0"/>
          </a:p>
        </p:txBody>
      </p:sp>
      <p:pic>
        <p:nvPicPr>
          <p:cNvPr id="8" name="Picture 7" descr="A drawing of a cat&#10;&#10;Description automatically generated">
            <a:extLst>
              <a:ext uri="{FF2B5EF4-FFF2-40B4-BE49-F238E27FC236}">
                <a16:creationId xmlns:a16="http://schemas.microsoft.com/office/drawing/2014/main" id="{6C7492E3-CC89-A69F-26FD-F7A08371C7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150" y="244699"/>
            <a:ext cx="1028624" cy="1187203"/>
          </a:xfrm>
          <a:prstGeom prst="rect">
            <a:avLst/>
          </a:prstGeom>
        </p:spPr>
      </p:pic>
      <p:sp>
        <p:nvSpPr>
          <p:cNvPr id="9" name="TextBox 8">
            <a:extLst>
              <a:ext uri="{FF2B5EF4-FFF2-40B4-BE49-F238E27FC236}">
                <a16:creationId xmlns:a16="http://schemas.microsoft.com/office/drawing/2014/main" id="{AACF7202-4946-5FD4-32EB-0EDAA654BA6E}"/>
              </a:ext>
            </a:extLst>
          </p:cNvPr>
          <p:cNvSpPr txBox="1"/>
          <p:nvPr/>
        </p:nvSpPr>
        <p:spPr>
          <a:xfrm>
            <a:off x="531501" y="5037492"/>
            <a:ext cx="2298700"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List 1</a:t>
            </a:r>
          </a:p>
        </p:txBody>
      </p:sp>
      <p:sp>
        <p:nvSpPr>
          <p:cNvPr id="10" name="TextBox 9">
            <a:extLst>
              <a:ext uri="{FF2B5EF4-FFF2-40B4-BE49-F238E27FC236}">
                <a16:creationId xmlns:a16="http://schemas.microsoft.com/office/drawing/2014/main" id="{7B13B6EB-4B88-557B-449F-7EED22954D7A}"/>
              </a:ext>
            </a:extLst>
          </p:cNvPr>
          <p:cNvSpPr txBox="1"/>
          <p:nvPr/>
        </p:nvSpPr>
        <p:spPr>
          <a:xfrm>
            <a:off x="1969451" y="5760617"/>
            <a:ext cx="2298700"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List 2</a:t>
            </a:r>
          </a:p>
        </p:txBody>
      </p:sp>
      <p:grpSp>
        <p:nvGrpSpPr>
          <p:cNvPr id="13" name="Group 12">
            <a:extLst>
              <a:ext uri="{FF2B5EF4-FFF2-40B4-BE49-F238E27FC236}">
                <a16:creationId xmlns:a16="http://schemas.microsoft.com/office/drawing/2014/main" id="{3BB8D1C4-A798-5B0D-875B-DA3128ABEAD2}"/>
              </a:ext>
            </a:extLst>
          </p:cNvPr>
          <p:cNvGrpSpPr/>
          <p:nvPr/>
        </p:nvGrpSpPr>
        <p:grpSpPr>
          <a:xfrm>
            <a:off x="2154372" y="4314900"/>
            <a:ext cx="413280" cy="850680"/>
            <a:chOff x="2329870" y="4191770"/>
            <a:chExt cx="413280" cy="85068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E3230FCF-6555-7576-81CB-4C4FEC814BE8}"/>
                    </a:ext>
                  </a:extLst>
                </p14:cNvPr>
                <p14:cNvContentPartPr/>
                <p14:nvPr/>
              </p14:nvContentPartPr>
              <p14:xfrm>
                <a:off x="2329870" y="4306250"/>
                <a:ext cx="297360" cy="736200"/>
              </p14:xfrm>
            </p:contentPart>
          </mc:Choice>
          <mc:Fallback xmlns="">
            <p:pic>
              <p:nvPicPr>
                <p:cNvPr id="11" name="Ink 10">
                  <a:extLst>
                    <a:ext uri="{FF2B5EF4-FFF2-40B4-BE49-F238E27FC236}">
                      <a16:creationId xmlns:a16="http://schemas.microsoft.com/office/drawing/2014/main" id="{E3230FCF-6555-7576-81CB-4C4FEC814BE8}"/>
                    </a:ext>
                  </a:extLst>
                </p:cNvPr>
                <p:cNvPicPr/>
                <p:nvPr/>
              </p:nvPicPr>
              <p:blipFill>
                <a:blip r:embed="rId8"/>
                <a:stretch>
                  <a:fillRect/>
                </a:stretch>
              </p:blipFill>
              <p:spPr>
                <a:xfrm>
                  <a:off x="2323750" y="4300130"/>
                  <a:ext cx="30960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EEF491D7-4844-1CDD-ADBD-4DCEBED64AD0}"/>
                    </a:ext>
                  </a:extLst>
                </p14:cNvPr>
                <p14:cNvContentPartPr/>
                <p14:nvPr/>
              </p14:nvContentPartPr>
              <p14:xfrm>
                <a:off x="2528230" y="4191770"/>
                <a:ext cx="214920" cy="262440"/>
              </p14:xfrm>
            </p:contentPart>
          </mc:Choice>
          <mc:Fallback xmlns="">
            <p:pic>
              <p:nvPicPr>
                <p:cNvPr id="12" name="Ink 11">
                  <a:extLst>
                    <a:ext uri="{FF2B5EF4-FFF2-40B4-BE49-F238E27FC236}">
                      <a16:creationId xmlns:a16="http://schemas.microsoft.com/office/drawing/2014/main" id="{EEF491D7-4844-1CDD-ADBD-4DCEBED64AD0}"/>
                    </a:ext>
                  </a:extLst>
                </p:cNvPr>
                <p:cNvPicPr/>
                <p:nvPr/>
              </p:nvPicPr>
              <p:blipFill>
                <a:blip r:embed="rId10"/>
                <a:stretch>
                  <a:fillRect/>
                </a:stretch>
              </p:blipFill>
              <p:spPr>
                <a:xfrm>
                  <a:off x="2522110" y="4185650"/>
                  <a:ext cx="227160" cy="27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2EACBE7A-CD25-B325-CDF2-B9E7C515225F}"/>
                  </a:ext>
                </a:extLst>
              </p14:cNvPr>
              <p14:cNvContentPartPr/>
              <p14:nvPr/>
            </p14:nvContentPartPr>
            <p14:xfrm>
              <a:off x="3118801" y="4410910"/>
              <a:ext cx="81720" cy="1311480"/>
            </p14:xfrm>
          </p:contentPart>
        </mc:Choice>
        <mc:Fallback xmlns="">
          <p:pic>
            <p:nvPicPr>
              <p:cNvPr id="14" name="Ink 13">
                <a:extLst>
                  <a:ext uri="{FF2B5EF4-FFF2-40B4-BE49-F238E27FC236}">
                    <a16:creationId xmlns:a16="http://schemas.microsoft.com/office/drawing/2014/main" id="{2EACBE7A-CD25-B325-CDF2-B9E7C515225F}"/>
                  </a:ext>
                </a:extLst>
              </p:cNvPr>
              <p:cNvPicPr/>
              <p:nvPr/>
            </p:nvPicPr>
            <p:blipFill>
              <a:blip r:embed="rId12"/>
              <a:stretch>
                <a:fillRect/>
              </a:stretch>
            </p:blipFill>
            <p:spPr>
              <a:xfrm>
                <a:off x="3112681" y="4404790"/>
                <a:ext cx="93960" cy="1323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5378471E-62D6-0905-658E-5398AB85917F}"/>
                  </a:ext>
                </a:extLst>
              </p14:cNvPr>
              <p14:cNvContentPartPr/>
              <p14:nvPr/>
            </p14:nvContentPartPr>
            <p14:xfrm>
              <a:off x="3083161" y="4357630"/>
              <a:ext cx="179280" cy="276480"/>
            </p14:xfrm>
          </p:contentPart>
        </mc:Choice>
        <mc:Fallback xmlns="">
          <p:pic>
            <p:nvPicPr>
              <p:cNvPr id="21" name="Ink 20">
                <a:extLst>
                  <a:ext uri="{FF2B5EF4-FFF2-40B4-BE49-F238E27FC236}">
                    <a16:creationId xmlns:a16="http://schemas.microsoft.com/office/drawing/2014/main" id="{5378471E-62D6-0905-658E-5398AB85917F}"/>
                  </a:ext>
                </a:extLst>
              </p:cNvPr>
              <p:cNvPicPr/>
              <p:nvPr/>
            </p:nvPicPr>
            <p:blipFill>
              <a:blip r:embed="rId14"/>
              <a:stretch>
                <a:fillRect/>
              </a:stretch>
            </p:blipFill>
            <p:spPr>
              <a:xfrm>
                <a:off x="3077041" y="4351518"/>
                <a:ext cx="191520" cy="288704"/>
              </a:xfrm>
              <a:prstGeom prst="rect">
                <a:avLst/>
              </a:prstGeom>
            </p:spPr>
          </p:pic>
        </mc:Fallback>
      </mc:AlternateContent>
      <p:sp>
        <p:nvSpPr>
          <p:cNvPr id="29" name="TextBox 28">
            <a:extLst>
              <a:ext uri="{FF2B5EF4-FFF2-40B4-BE49-F238E27FC236}">
                <a16:creationId xmlns:a16="http://schemas.microsoft.com/office/drawing/2014/main" id="{600AF6BB-031B-5871-79B3-D9A37398A79F}"/>
              </a:ext>
            </a:extLst>
          </p:cNvPr>
          <p:cNvSpPr txBox="1"/>
          <p:nvPr/>
        </p:nvSpPr>
        <p:spPr>
          <a:xfrm>
            <a:off x="9031880" y="4429588"/>
            <a:ext cx="1150822"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New list</a:t>
            </a:r>
          </a:p>
        </p:txBody>
      </p:sp>
      <p:sp>
        <p:nvSpPr>
          <p:cNvPr id="30" name="TextBox 29">
            <a:extLst>
              <a:ext uri="{FF2B5EF4-FFF2-40B4-BE49-F238E27FC236}">
                <a16:creationId xmlns:a16="http://schemas.microsoft.com/office/drawing/2014/main" id="{8FFE1799-A295-5030-2209-8D258ABECEF0}"/>
              </a:ext>
            </a:extLst>
          </p:cNvPr>
          <p:cNvSpPr txBox="1"/>
          <p:nvPr/>
        </p:nvSpPr>
        <p:spPr>
          <a:xfrm>
            <a:off x="5761184" y="4929620"/>
            <a:ext cx="2739291" cy="1477328"/>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Apply function to:</a:t>
            </a:r>
          </a:p>
          <a:p>
            <a:pPr algn="ctr"/>
            <a:r>
              <a:rPr lang="en-US" dirty="0">
                <a:latin typeface="Source Sans Pro" panose="020B0503030403020204" pitchFamily="34" charset="0"/>
                <a:ea typeface="Source Sans Pro" panose="020B0503030403020204" pitchFamily="34" charset="0"/>
              </a:rPr>
              <a:t>- element 1 of lists 1 and 2</a:t>
            </a:r>
          </a:p>
          <a:p>
            <a:pPr algn="ctr"/>
            <a:r>
              <a:rPr lang="en-US" dirty="0">
                <a:latin typeface="Source Sans Pro" panose="020B0503030403020204" pitchFamily="34" charset="0"/>
                <a:ea typeface="Source Sans Pro" panose="020B0503030403020204" pitchFamily="34" charset="0"/>
              </a:rPr>
              <a:t>- element 2 of lists 1 and 2</a:t>
            </a:r>
          </a:p>
          <a:p>
            <a:pPr algn="ctr"/>
            <a:r>
              <a:rPr lang="en-US" dirty="0">
                <a:latin typeface="Source Sans Pro" panose="020B0503030403020204" pitchFamily="34" charset="0"/>
                <a:ea typeface="Source Sans Pro" panose="020B0503030403020204" pitchFamily="34" charset="0"/>
              </a:rPr>
              <a:t>- element 3 of lists 1 and 2</a:t>
            </a:r>
          </a:p>
          <a:p>
            <a:pPr algn="ctr"/>
            <a:r>
              <a:rPr lang="en-US" dirty="0">
                <a:latin typeface="Source Sans Pro" panose="020B0503030403020204" pitchFamily="34" charset="0"/>
                <a:ea typeface="Source Sans Pro" panose="020B0503030403020204" pitchFamily="34" charset="0"/>
              </a:rPr>
              <a:t>…</a:t>
            </a:r>
          </a:p>
        </p:txBody>
      </p:sp>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F8CB7037-3228-57BB-B71D-A979E73905CA}"/>
                  </a:ext>
                </a:extLst>
              </p14:cNvPr>
              <p14:cNvContentPartPr/>
              <p14:nvPr/>
            </p14:nvContentPartPr>
            <p14:xfrm>
              <a:off x="7123990" y="4424690"/>
              <a:ext cx="6840" cy="466920"/>
            </p14:xfrm>
          </p:contentPart>
        </mc:Choice>
        <mc:Fallback xmlns="">
          <p:pic>
            <p:nvPicPr>
              <p:cNvPr id="34" name="Ink 33">
                <a:extLst>
                  <a:ext uri="{FF2B5EF4-FFF2-40B4-BE49-F238E27FC236}">
                    <a16:creationId xmlns:a16="http://schemas.microsoft.com/office/drawing/2014/main" id="{F8CB7037-3228-57BB-B71D-A979E73905CA}"/>
                  </a:ext>
                </a:extLst>
              </p:cNvPr>
              <p:cNvPicPr/>
              <p:nvPr/>
            </p:nvPicPr>
            <p:blipFill>
              <a:blip r:embed="rId16"/>
              <a:stretch>
                <a:fillRect/>
              </a:stretch>
            </p:blipFill>
            <p:spPr>
              <a:xfrm>
                <a:off x="7117870" y="4418570"/>
                <a:ext cx="19080" cy="479160"/>
              </a:xfrm>
              <a:prstGeom prst="rect">
                <a:avLst/>
              </a:prstGeom>
            </p:spPr>
          </p:pic>
        </mc:Fallback>
      </mc:AlternateContent>
      <p:grpSp>
        <p:nvGrpSpPr>
          <p:cNvPr id="40" name="Group 39">
            <a:extLst>
              <a:ext uri="{FF2B5EF4-FFF2-40B4-BE49-F238E27FC236}">
                <a16:creationId xmlns:a16="http://schemas.microsoft.com/office/drawing/2014/main" id="{47E6A2F7-5F0A-B661-E865-B40EA2F38BA6}"/>
              </a:ext>
            </a:extLst>
          </p:cNvPr>
          <p:cNvGrpSpPr/>
          <p:nvPr/>
        </p:nvGrpSpPr>
        <p:grpSpPr>
          <a:xfrm>
            <a:off x="7053070" y="4380770"/>
            <a:ext cx="146160" cy="179640"/>
            <a:chOff x="7053070" y="4380770"/>
            <a:chExt cx="146160" cy="179640"/>
          </a:xfrm>
        </p:grpSpPr>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C93946E6-ED6F-6EFB-148E-FBDA6BCE2EA8}"/>
                    </a:ext>
                  </a:extLst>
                </p14:cNvPr>
                <p14:cNvContentPartPr/>
                <p14:nvPr/>
              </p14:nvContentPartPr>
              <p14:xfrm>
                <a:off x="7053070" y="4405610"/>
                <a:ext cx="62640" cy="154800"/>
              </p14:xfrm>
            </p:contentPart>
          </mc:Choice>
          <mc:Fallback xmlns="">
            <p:pic>
              <p:nvPicPr>
                <p:cNvPr id="38" name="Ink 37">
                  <a:extLst>
                    <a:ext uri="{FF2B5EF4-FFF2-40B4-BE49-F238E27FC236}">
                      <a16:creationId xmlns:a16="http://schemas.microsoft.com/office/drawing/2014/main" id="{C93946E6-ED6F-6EFB-148E-FBDA6BCE2EA8}"/>
                    </a:ext>
                  </a:extLst>
                </p:cNvPr>
                <p:cNvPicPr/>
                <p:nvPr/>
              </p:nvPicPr>
              <p:blipFill>
                <a:blip r:embed="rId18"/>
                <a:stretch>
                  <a:fillRect/>
                </a:stretch>
              </p:blipFill>
              <p:spPr>
                <a:xfrm>
                  <a:off x="7046950" y="4399490"/>
                  <a:ext cx="74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1CD6F987-7C43-8EFF-DF76-59388824BC5B}"/>
                    </a:ext>
                  </a:extLst>
                </p14:cNvPr>
                <p14:cNvContentPartPr/>
                <p14:nvPr/>
              </p14:nvContentPartPr>
              <p14:xfrm>
                <a:off x="7121470" y="4380770"/>
                <a:ext cx="77760" cy="142920"/>
              </p14:xfrm>
            </p:contentPart>
          </mc:Choice>
          <mc:Fallback xmlns="">
            <p:pic>
              <p:nvPicPr>
                <p:cNvPr id="39" name="Ink 38">
                  <a:extLst>
                    <a:ext uri="{FF2B5EF4-FFF2-40B4-BE49-F238E27FC236}">
                      <a16:creationId xmlns:a16="http://schemas.microsoft.com/office/drawing/2014/main" id="{1CD6F987-7C43-8EFF-DF76-59388824BC5B}"/>
                    </a:ext>
                  </a:extLst>
                </p:cNvPr>
                <p:cNvPicPr/>
                <p:nvPr/>
              </p:nvPicPr>
              <p:blipFill>
                <a:blip r:embed="rId20"/>
                <a:stretch>
                  <a:fillRect/>
                </a:stretch>
              </p:blipFill>
              <p:spPr>
                <a:xfrm>
                  <a:off x="7115350" y="4374665"/>
                  <a:ext cx="90000" cy="155129"/>
                </a:xfrm>
                <a:prstGeom prst="rect">
                  <a:avLst/>
                </a:prstGeom>
              </p:spPr>
            </p:pic>
          </mc:Fallback>
        </mc:AlternateContent>
      </p:grpSp>
      <p:sp>
        <p:nvSpPr>
          <p:cNvPr id="16" name="Content Placeholder 5">
            <a:extLst>
              <a:ext uri="{FF2B5EF4-FFF2-40B4-BE49-F238E27FC236}">
                <a16:creationId xmlns:a16="http://schemas.microsoft.com/office/drawing/2014/main" id="{3D73F137-3109-23F7-7A7C-4CD445CB4F9C}"/>
              </a:ext>
            </a:extLst>
          </p:cNvPr>
          <p:cNvSpPr txBox="1">
            <a:spLocks/>
          </p:cNvSpPr>
          <p:nvPr/>
        </p:nvSpPr>
        <p:spPr>
          <a:xfrm>
            <a:off x="714235" y="6211155"/>
            <a:ext cx="10341204" cy="569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Check Class 5.qmd</a:t>
            </a:r>
            <a:endParaRPr lang="en-GB" dirty="0">
              <a:solidFill>
                <a:srgbClr val="F56F4F"/>
              </a:solidFill>
            </a:endParaRPr>
          </a:p>
          <a:p>
            <a:endParaRPr lang="en-GB" dirty="0"/>
          </a:p>
        </p:txBody>
      </p:sp>
    </p:spTree>
    <p:extLst>
      <p:ext uri="{BB962C8B-B14F-4D97-AF65-F5344CB8AC3E}">
        <p14:creationId xmlns:p14="http://schemas.microsoft.com/office/powerpoint/2010/main" val="1365985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FA97-8400-9D2D-66D7-4B63AE9142E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CA5C7F2-8EDD-3324-F45C-94D0C1520EAF}"/>
              </a:ext>
            </a:extLst>
          </p:cNvPr>
          <p:cNvSpPr>
            <a:spLocks noGrp="1"/>
          </p:cNvSpPr>
          <p:nvPr>
            <p:ph type="title"/>
          </p:nvPr>
        </p:nvSpPr>
        <p:spPr>
          <a:xfrm>
            <a:off x="838199" y="365125"/>
            <a:ext cx="10803903" cy="1325563"/>
          </a:xfrm>
        </p:spPr>
        <p:txBody>
          <a:bodyPr/>
          <a:lstStyle/>
          <a:p>
            <a:r>
              <a:rPr lang="fr-FR" dirty="0" err="1"/>
              <a:t>Parallelisation</a:t>
            </a:r>
            <a:endParaRPr lang="fr-FR" dirty="0"/>
          </a:p>
        </p:txBody>
      </p:sp>
      <p:sp>
        <p:nvSpPr>
          <p:cNvPr id="4" name="Espace réservé du numéro de diapositive 3">
            <a:extLst>
              <a:ext uri="{FF2B5EF4-FFF2-40B4-BE49-F238E27FC236}">
                <a16:creationId xmlns:a16="http://schemas.microsoft.com/office/drawing/2014/main" id="{A4951393-52F1-283C-7EAE-60CC4BFDD6AB}"/>
              </a:ext>
            </a:extLst>
          </p:cNvPr>
          <p:cNvSpPr>
            <a:spLocks noGrp="1"/>
          </p:cNvSpPr>
          <p:nvPr>
            <p:ph type="sldNum" sz="quarter" idx="12"/>
          </p:nvPr>
        </p:nvSpPr>
        <p:spPr/>
        <p:txBody>
          <a:bodyPr/>
          <a:lstStyle/>
          <a:p>
            <a:fld id="{6F3806FF-9E51-4331-BB90-F49EFA1FA4FC}" type="slidenum">
              <a:rPr lang="fr-FR" smtClean="0"/>
              <a:t>71</a:t>
            </a:fld>
            <a:endParaRPr lang="fr-FR"/>
          </a:p>
        </p:txBody>
      </p:sp>
      <p:pic>
        <p:nvPicPr>
          <p:cNvPr id="5" name="Picture 4" descr="A blue and black background&#10;&#10;Description automatically generated">
            <a:extLst>
              <a:ext uri="{FF2B5EF4-FFF2-40B4-BE49-F238E27FC236}">
                <a16:creationId xmlns:a16="http://schemas.microsoft.com/office/drawing/2014/main" id="{8D781447-210E-9721-AABE-AED0E64021F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BBBA57D1-7C8D-57F9-4278-9E5104A1FF9F}"/>
              </a:ext>
            </a:extLst>
          </p:cNvPr>
          <p:cNvSpPr>
            <a:spLocks noGrp="1"/>
          </p:cNvSpPr>
          <p:nvPr>
            <p:ph idx="1"/>
          </p:nvPr>
        </p:nvSpPr>
        <p:spPr>
          <a:xfrm>
            <a:off x="1012596" y="1492748"/>
            <a:ext cx="10341204" cy="5365251"/>
          </a:xfrm>
        </p:spPr>
        <p:txBody>
          <a:bodyPr>
            <a:normAutofit/>
          </a:bodyPr>
          <a:lstStyle/>
          <a:p>
            <a:r>
              <a:rPr lang="en-GB" dirty="0"/>
              <a:t>Earlier in the class, I showed you how parallelisation works</a:t>
            </a:r>
          </a:p>
          <a:p>
            <a:r>
              <a:rPr lang="en-GB" dirty="0"/>
              <a:t>In R, the big package to do this </a:t>
            </a:r>
            <a:r>
              <a:rPr lang="en-GB" dirty="0">
                <a:latin typeface="Fira Code" panose="020B0809050000020004" pitchFamily="49" charset="0"/>
                <a:ea typeface="Fira Code" panose="020B0809050000020004" pitchFamily="49" charset="0"/>
                <a:cs typeface="Fira Code" panose="020B0809050000020004" pitchFamily="49" charset="0"/>
              </a:rPr>
              <a:t>future</a:t>
            </a:r>
          </a:p>
          <a:p>
            <a:pPr lvl="1"/>
            <a:r>
              <a:rPr lang="en-GB" dirty="0"/>
              <a:t>I never use parallelisation: I didn’t feel the need to, and I fear it may introduce more problems than it solves</a:t>
            </a:r>
          </a:p>
          <a:p>
            <a:pPr lvl="1"/>
            <a:r>
              <a:rPr lang="en-GB" dirty="0"/>
              <a:t>Nevertheless, feel free to take a look at the </a:t>
            </a:r>
            <a:r>
              <a:rPr lang="en-GB" dirty="0" err="1"/>
              <a:t>futureverse</a:t>
            </a:r>
            <a:r>
              <a:rPr lang="en-GB" dirty="0"/>
              <a:t>: </a:t>
            </a:r>
            <a:r>
              <a:rPr lang="en-GB" dirty="0">
                <a:hlinkClick r:id="rId4"/>
              </a:rPr>
              <a:t>https://www.futureverse.org/</a:t>
            </a:r>
            <a:r>
              <a:rPr lang="en-GB" dirty="0"/>
              <a:t> </a:t>
            </a:r>
          </a:p>
          <a:p>
            <a:r>
              <a:rPr lang="en-GB" dirty="0"/>
              <a:t>There is a package that allows you to directly implement parallelisation for the </a:t>
            </a:r>
            <a:r>
              <a:rPr lang="en-GB" dirty="0">
                <a:latin typeface="Fira Code" panose="020B0809050000020004" pitchFamily="49" charset="0"/>
                <a:ea typeface="Fira Code" panose="020B0809050000020004" pitchFamily="49" charset="0"/>
                <a:cs typeface="Fira Code" panose="020B0809050000020004" pitchFamily="49" charset="0"/>
              </a:rPr>
              <a:t>map</a:t>
            </a:r>
            <a:r>
              <a:rPr lang="en-GB" dirty="0"/>
              <a:t> functions: </a:t>
            </a:r>
            <a:r>
              <a:rPr lang="en-GB" dirty="0" err="1">
                <a:latin typeface="Fira Code" panose="020B0809050000020004" pitchFamily="49" charset="0"/>
                <a:ea typeface="Fira Code" panose="020B0809050000020004" pitchFamily="49" charset="0"/>
                <a:cs typeface="Fira Code" panose="020B0809050000020004" pitchFamily="49" charset="0"/>
              </a:rPr>
              <a:t>furrr</a:t>
            </a:r>
            <a:endParaRPr lang="en-GB" dirty="0">
              <a:latin typeface="Fira Code" panose="020B0809050000020004" pitchFamily="49" charset="0"/>
              <a:ea typeface="Fira Code" panose="020B0809050000020004" pitchFamily="49" charset="0"/>
              <a:cs typeface="Fira Code" panose="020B0809050000020004" pitchFamily="49" charset="0"/>
            </a:endParaRPr>
          </a:p>
        </p:txBody>
      </p:sp>
      <p:pic>
        <p:nvPicPr>
          <p:cNvPr id="7" name="Picture 6" descr="A hexagon with orange and yellow text&#10;&#10;Description automatically generated">
            <a:extLst>
              <a:ext uri="{FF2B5EF4-FFF2-40B4-BE49-F238E27FC236}">
                <a16:creationId xmlns:a16="http://schemas.microsoft.com/office/drawing/2014/main" id="{3F04C4E2-190F-AB98-ABBD-2A619A9EA9E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06783" y="52747"/>
            <a:ext cx="1250400" cy="1440000"/>
          </a:xfrm>
          <a:prstGeom prst="rect">
            <a:avLst/>
          </a:prstGeom>
        </p:spPr>
      </p:pic>
    </p:spTree>
    <p:extLst>
      <p:ext uri="{BB962C8B-B14F-4D97-AF65-F5344CB8AC3E}">
        <p14:creationId xmlns:p14="http://schemas.microsoft.com/office/powerpoint/2010/main" val="1446727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4654-9759-D42D-E8BD-FFB93BD67A4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C2C756E-7AB0-9038-3DBD-78B721ADA513}"/>
              </a:ext>
            </a:extLst>
          </p:cNvPr>
          <p:cNvSpPr>
            <a:spLocks noGrp="1"/>
          </p:cNvSpPr>
          <p:nvPr>
            <p:ph type="title"/>
          </p:nvPr>
        </p:nvSpPr>
        <p:spPr>
          <a:xfrm>
            <a:off x="838199" y="365125"/>
            <a:ext cx="10803903" cy="1325563"/>
          </a:xfrm>
        </p:spPr>
        <p:txBody>
          <a:bodyPr/>
          <a:lstStyle/>
          <a:p>
            <a:r>
              <a:rPr lang="fr-FR" dirty="0"/>
              <a:t>The </a:t>
            </a:r>
            <a:r>
              <a:rPr lang="fr-FR" dirty="0" err="1"/>
              <a:t>furrr</a:t>
            </a:r>
            <a:r>
              <a:rPr lang="fr-FR" dirty="0"/>
              <a:t> package</a:t>
            </a:r>
          </a:p>
        </p:txBody>
      </p:sp>
      <p:sp>
        <p:nvSpPr>
          <p:cNvPr id="4" name="Espace réservé du numéro de diapositive 3">
            <a:extLst>
              <a:ext uri="{FF2B5EF4-FFF2-40B4-BE49-F238E27FC236}">
                <a16:creationId xmlns:a16="http://schemas.microsoft.com/office/drawing/2014/main" id="{2AFA0EBD-5887-4F7D-AF91-1ABC127CFD24}"/>
              </a:ext>
            </a:extLst>
          </p:cNvPr>
          <p:cNvSpPr>
            <a:spLocks noGrp="1"/>
          </p:cNvSpPr>
          <p:nvPr>
            <p:ph type="sldNum" sz="quarter" idx="12"/>
          </p:nvPr>
        </p:nvSpPr>
        <p:spPr/>
        <p:txBody>
          <a:bodyPr/>
          <a:lstStyle/>
          <a:p>
            <a:fld id="{6F3806FF-9E51-4331-BB90-F49EFA1FA4FC}" type="slidenum">
              <a:rPr lang="fr-FR" smtClean="0"/>
              <a:t>72</a:t>
            </a:fld>
            <a:endParaRPr lang="fr-FR"/>
          </a:p>
        </p:txBody>
      </p:sp>
      <p:pic>
        <p:nvPicPr>
          <p:cNvPr id="5" name="Picture 4" descr="A blue and black background&#10;&#10;Description automatically generated">
            <a:extLst>
              <a:ext uri="{FF2B5EF4-FFF2-40B4-BE49-F238E27FC236}">
                <a16:creationId xmlns:a16="http://schemas.microsoft.com/office/drawing/2014/main" id="{A767FE87-4436-AD44-5D65-7D88F5B4E22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8D5C5661-61B0-742A-7A8D-142BBB2F8685}"/>
              </a:ext>
            </a:extLst>
          </p:cNvPr>
          <p:cNvSpPr>
            <a:spLocks noGrp="1"/>
          </p:cNvSpPr>
          <p:nvPr>
            <p:ph idx="1"/>
          </p:nvPr>
        </p:nvSpPr>
        <p:spPr>
          <a:xfrm>
            <a:off x="1012596" y="1492748"/>
            <a:ext cx="10341204" cy="5365251"/>
          </a:xfrm>
        </p:spPr>
        <p:txBody>
          <a:bodyPr>
            <a:normAutofit/>
          </a:bodyPr>
          <a:lstStyle/>
          <a:p>
            <a:r>
              <a:rPr lang="en-GB" dirty="0"/>
              <a:t>Very easy to implement: </a:t>
            </a:r>
          </a:p>
          <a:p>
            <a:pPr lvl="1"/>
            <a:r>
              <a:rPr lang="en-GB" dirty="0"/>
              <a:t>Just create multiple R session with plan(multisession, workers = x), with x being the number of cores that you want to use (must be between 1 and the number of cores in your CPU)</a:t>
            </a:r>
          </a:p>
          <a:p>
            <a:pPr lvl="1"/>
            <a:r>
              <a:rPr lang="en-GB" dirty="0"/>
              <a:t>Then, replace your map with </a:t>
            </a:r>
            <a:r>
              <a:rPr lang="en-GB" dirty="0" err="1"/>
              <a:t>future_map</a:t>
            </a:r>
            <a:endParaRPr lang="en-GB" dirty="0"/>
          </a:p>
          <a:p>
            <a:pPr lvl="1"/>
            <a:r>
              <a:rPr lang="en-GB" dirty="0"/>
              <a:t>That’s it.</a:t>
            </a:r>
          </a:p>
          <a:p>
            <a:r>
              <a:rPr lang="en-GB" dirty="0"/>
              <a:t>See Class 5.qmd</a:t>
            </a:r>
          </a:p>
          <a:p>
            <a:endParaRPr lang="en-GB" dirty="0"/>
          </a:p>
          <a:p>
            <a:r>
              <a:rPr lang="en-GB" dirty="0"/>
              <a:t>Does it make your code go faster though?</a:t>
            </a:r>
          </a:p>
        </p:txBody>
      </p:sp>
      <p:pic>
        <p:nvPicPr>
          <p:cNvPr id="8" name="Picture 7" descr="A drawing of a cat&#10;&#10;Description automatically generated">
            <a:extLst>
              <a:ext uri="{FF2B5EF4-FFF2-40B4-BE49-F238E27FC236}">
                <a16:creationId xmlns:a16="http://schemas.microsoft.com/office/drawing/2014/main" id="{434C308D-ED8D-04E9-E5E8-4968370ACF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150" y="244699"/>
            <a:ext cx="1028624" cy="1187203"/>
          </a:xfrm>
          <a:prstGeom prst="rect">
            <a:avLst/>
          </a:prstGeom>
        </p:spPr>
      </p:pic>
      <p:pic>
        <p:nvPicPr>
          <p:cNvPr id="7" name="Picture 6" descr="A hexagon with a lion&#10;&#10;Description automatically generated">
            <a:extLst>
              <a:ext uri="{FF2B5EF4-FFF2-40B4-BE49-F238E27FC236}">
                <a16:creationId xmlns:a16="http://schemas.microsoft.com/office/drawing/2014/main" id="{0F8F1405-FAC8-4BE7-9AC5-4870B44ED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8939" y="241177"/>
            <a:ext cx="1031661" cy="1195808"/>
          </a:xfrm>
          <a:prstGeom prst="rect">
            <a:avLst/>
          </a:prstGeom>
        </p:spPr>
      </p:pic>
    </p:spTree>
    <p:extLst>
      <p:ext uri="{BB962C8B-B14F-4D97-AF65-F5344CB8AC3E}">
        <p14:creationId xmlns:p14="http://schemas.microsoft.com/office/powerpoint/2010/main" val="19339348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61D1A-047B-15D7-0779-69584F6018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C499DB4-88D0-2674-C712-0606A9F365C9}"/>
              </a:ext>
            </a:extLst>
          </p:cNvPr>
          <p:cNvSpPr>
            <a:spLocks noGrp="1"/>
          </p:cNvSpPr>
          <p:nvPr>
            <p:ph type="title"/>
          </p:nvPr>
        </p:nvSpPr>
        <p:spPr>
          <a:xfrm>
            <a:off x="838199" y="365125"/>
            <a:ext cx="10803903" cy="1325563"/>
          </a:xfrm>
        </p:spPr>
        <p:txBody>
          <a:bodyPr/>
          <a:lstStyle/>
          <a:p>
            <a:r>
              <a:rPr lang="fr-FR" dirty="0" err="1"/>
              <a:t>It’s</a:t>
            </a:r>
            <a:r>
              <a:rPr lang="fr-FR" dirty="0"/>
              <a:t> not </a:t>
            </a:r>
            <a:r>
              <a:rPr lang="fr-FR" dirty="0" err="1"/>
              <a:t>always</a:t>
            </a:r>
            <a:r>
              <a:rPr lang="fr-FR" dirty="0"/>
              <a:t> </a:t>
            </a:r>
            <a:r>
              <a:rPr lang="fr-FR" dirty="0" err="1"/>
              <a:t>worth</a:t>
            </a:r>
            <a:r>
              <a:rPr lang="fr-FR" dirty="0"/>
              <a:t> </a:t>
            </a:r>
            <a:r>
              <a:rPr lang="fr-FR" dirty="0" err="1"/>
              <a:t>it!</a:t>
            </a:r>
            <a:endParaRPr lang="fr-FR" dirty="0"/>
          </a:p>
        </p:txBody>
      </p:sp>
      <p:sp>
        <p:nvSpPr>
          <p:cNvPr id="4" name="Espace réservé du numéro de diapositive 3">
            <a:extLst>
              <a:ext uri="{FF2B5EF4-FFF2-40B4-BE49-F238E27FC236}">
                <a16:creationId xmlns:a16="http://schemas.microsoft.com/office/drawing/2014/main" id="{92605996-FE49-14FC-18AF-B58172119603}"/>
              </a:ext>
            </a:extLst>
          </p:cNvPr>
          <p:cNvSpPr>
            <a:spLocks noGrp="1"/>
          </p:cNvSpPr>
          <p:nvPr>
            <p:ph type="sldNum" sz="quarter" idx="12"/>
          </p:nvPr>
        </p:nvSpPr>
        <p:spPr/>
        <p:txBody>
          <a:bodyPr/>
          <a:lstStyle/>
          <a:p>
            <a:fld id="{6F3806FF-9E51-4331-BB90-F49EFA1FA4FC}" type="slidenum">
              <a:rPr lang="fr-FR" smtClean="0"/>
              <a:t>73</a:t>
            </a:fld>
            <a:endParaRPr lang="fr-FR"/>
          </a:p>
        </p:txBody>
      </p:sp>
      <p:pic>
        <p:nvPicPr>
          <p:cNvPr id="5" name="Picture 4" descr="A blue and black background&#10;&#10;Description automatically generated">
            <a:extLst>
              <a:ext uri="{FF2B5EF4-FFF2-40B4-BE49-F238E27FC236}">
                <a16:creationId xmlns:a16="http://schemas.microsoft.com/office/drawing/2014/main" id="{9D047359-51CF-0229-D71F-9BCA15D3AFA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5BBA0A13-B499-587A-EBA4-E4A6EAB53996}"/>
              </a:ext>
            </a:extLst>
          </p:cNvPr>
          <p:cNvSpPr>
            <a:spLocks noGrp="1"/>
          </p:cNvSpPr>
          <p:nvPr>
            <p:ph idx="1"/>
          </p:nvPr>
        </p:nvSpPr>
        <p:spPr>
          <a:xfrm>
            <a:off x="1012596" y="1492749"/>
            <a:ext cx="10341204" cy="1286148"/>
          </a:xfrm>
        </p:spPr>
        <p:txBody>
          <a:bodyPr>
            <a:normAutofit/>
          </a:bodyPr>
          <a:lstStyle/>
          <a:p>
            <a:r>
              <a:rPr lang="en-GB" dirty="0"/>
              <a:t>In theory, parallelisation should make your programme go faster… in practice, it’s hard to tell. It depends on the functions that you use and the size of your data.</a:t>
            </a:r>
          </a:p>
        </p:txBody>
      </p:sp>
      <p:pic>
        <p:nvPicPr>
          <p:cNvPr id="7" name="Picture 6" descr="A hexagon with a lion&#10;&#10;Description automatically generated">
            <a:extLst>
              <a:ext uri="{FF2B5EF4-FFF2-40B4-BE49-F238E27FC236}">
                <a16:creationId xmlns:a16="http://schemas.microsoft.com/office/drawing/2014/main" id="{1F1680E9-5582-8184-42B3-AE36F1543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880" y="241177"/>
            <a:ext cx="1031661" cy="1195808"/>
          </a:xfrm>
          <a:prstGeom prst="rect">
            <a:avLst/>
          </a:prstGeom>
        </p:spPr>
      </p:pic>
      <p:grpSp>
        <p:nvGrpSpPr>
          <p:cNvPr id="18" name="Group 17">
            <a:extLst>
              <a:ext uri="{FF2B5EF4-FFF2-40B4-BE49-F238E27FC236}">
                <a16:creationId xmlns:a16="http://schemas.microsoft.com/office/drawing/2014/main" id="{046833D3-21AC-FED2-7A84-31F2D1757034}"/>
              </a:ext>
            </a:extLst>
          </p:cNvPr>
          <p:cNvGrpSpPr/>
          <p:nvPr/>
        </p:nvGrpSpPr>
        <p:grpSpPr>
          <a:xfrm>
            <a:off x="5069715" y="3963473"/>
            <a:ext cx="841689" cy="1007767"/>
            <a:chOff x="4721985" y="3368836"/>
            <a:chExt cx="841689" cy="1007767"/>
          </a:xfrm>
        </p:grpSpPr>
        <p:sp>
          <p:nvSpPr>
            <p:cNvPr id="9" name="Rectangle 8">
              <a:extLst>
                <a:ext uri="{FF2B5EF4-FFF2-40B4-BE49-F238E27FC236}">
                  <a16:creationId xmlns:a16="http://schemas.microsoft.com/office/drawing/2014/main" id="{06E109B1-2A57-29B0-CCE7-3CCAA73906FD}"/>
                </a:ext>
              </a:extLst>
            </p:cNvPr>
            <p:cNvSpPr/>
            <p:nvPr/>
          </p:nvSpPr>
          <p:spPr>
            <a:xfrm>
              <a:off x="4721985" y="3368836"/>
              <a:ext cx="841689" cy="100776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Esteban" panose="02000000000000000000" pitchFamily="2" charset="0"/>
                </a:rPr>
                <a:t>CPU</a:t>
              </a:r>
            </a:p>
          </p:txBody>
        </p:sp>
        <p:sp>
          <p:nvSpPr>
            <p:cNvPr id="14" name="Rectangle 13">
              <a:extLst>
                <a:ext uri="{FF2B5EF4-FFF2-40B4-BE49-F238E27FC236}">
                  <a16:creationId xmlns:a16="http://schemas.microsoft.com/office/drawing/2014/main" id="{A63C76ED-7AF4-B456-AC32-7D7B7E7314D1}"/>
                </a:ext>
              </a:extLst>
            </p:cNvPr>
            <p:cNvSpPr/>
            <p:nvPr/>
          </p:nvSpPr>
          <p:spPr>
            <a:xfrm>
              <a:off x="4823138" y="3429000"/>
              <a:ext cx="273676" cy="273676"/>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F7BF212-5A9D-5526-CB0E-23969F2625D2}"/>
                </a:ext>
              </a:extLst>
            </p:cNvPr>
            <p:cNvSpPr/>
            <p:nvPr/>
          </p:nvSpPr>
          <p:spPr>
            <a:xfrm>
              <a:off x="5193406" y="3430072"/>
              <a:ext cx="273676" cy="273676"/>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DCD802E-4096-BF6D-DB77-65DBA8779F5F}"/>
                </a:ext>
              </a:extLst>
            </p:cNvPr>
            <p:cNvSpPr/>
            <p:nvPr/>
          </p:nvSpPr>
          <p:spPr>
            <a:xfrm>
              <a:off x="4823138" y="3999059"/>
              <a:ext cx="273676" cy="273676"/>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77E90B9-856F-1607-2CA6-D3D6C96AC43E}"/>
                </a:ext>
              </a:extLst>
            </p:cNvPr>
            <p:cNvSpPr/>
            <p:nvPr/>
          </p:nvSpPr>
          <p:spPr>
            <a:xfrm>
              <a:off x="5193406" y="4000131"/>
              <a:ext cx="273676" cy="273676"/>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Rectangle 19">
            <a:extLst>
              <a:ext uri="{FF2B5EF4-FFF2-40B4-BE49-F238E27FC236}">
                <a16:creationId xmlns:a16="http://schemas.microsoft.com/office/drawing/2014/main" id="{07E5D108-8952-929C-280D-49D937F31EF6}"/>
              </a:ext>
            </a:extLst>
          </p:cNvPr>
          <p:cNvSpPr/>
          <p:nvPr/>
        </p:nvSpPr>
        <p:spPr>
          <a:xfrm>
            <a:off x="675063" y="3963472"/>
            <a:ext cx="841689" cy="100776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Esteban" panose="02000000000000000000" pitchFamily="2" charset="0"/>
              </a:rPr>
              <a:t>DATA</a:t>
            </a:r>
          </a:p>
        </p:txBody>
      </p:sp>
      <p:sp>
        <p:nvSpPr>
          <p:cNvPr id="25" name="Rectangle 24">
            <a:extLst>
              <a:ext uri="{FF2B5EF4-FFF2-40B4-BE49-F238E27FC236}">
                <a16:creationId xmlns:a16="http://schemas.microsoft.com/office/drawing/2014/main" id="{A1CCBB52-265A-D4D2-1F0B-03EF165F9705}"/>
              </a:ext>
            </a:extLst>
          </p:cNvPr>
          <p:cNvSpPr/>
          <p:nvPr/>
        </p:nvSpPr>
        <p:spPr>
          <a:xfrm>
            <a:off x="2611994" y="3712021"/>
            <a:ext cx="520525" cy="623232"/>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err="1">
                <a:solidFill>
                  <a:schemeClr val="tx1">
                    <a:lumMod val="75000"/>
                    <a:lumOff val="25000"/>
                  </a:schemeClr>
                </a:solidFill>
                <a:latin typeface="Esteban" panose="02000000000000000000" pitchFamily="2" charset="0"/>
              </a:rPr>
              <a:t>Chunk</a:t>
            </a:r>
            <a:endParaRPr lang="fr-FR" sz="900" dirty="0">
              <a:solidFill>
                <a:schemeClr val="tx1">
                  <a:lumMod val="75000"/>
                  <a:lumOff val="25000"/>
                </a:schemeClr>
              </a:solidFill>
              <a:latin typeface="Esteban" panose="02000000000000000000" pitchFamily="2" charset="0"/>
            </a:endParaRPr>
          </a:p>
        </p:txBody>
      </p:sp>
      <p:sp>
        <p:nvSpPr>
          <p:cNvPr id="26" name="Rectangle 25">
            <a:extLst>
              <a:ext uri="{FF2B5EF4-FFF2-40B4-BE49-F238E27FC236}">
                <a16:creationId xmlns:a16="http://schemas.microsoft.com/office/drawing/2014/main" id="{2681E6A6-631F-1322-8629-706A4B828763}"/>
              </a:ext>
            </a:extLst>
          </p:cNvPr>
          <p:cNvSpPr/>
          <p:nvPr/>
        </p:nvSpPr>
        <p:spPr>
          <a:xfrm>
            <a:off x="3303168" y="3863757"/>
            <a:ext cx="520525" cy="623232"/>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err="1">
                <a:solidFill>
                  <a:schemeClr val="tx1">
                    <a:lumMod val="75000"/>
                    <a:lumOff val="25000"/>
                  </a:schemeClr>
                </a:solidFill>
                <a:latin typeface="Esteban" panose="02000000000000000000" pitchFamily="2" charset="0"/>
              </a:rPr>
              <a:t>Chunk</a:t>
            </a:r>
            <a:endParaRPr lang="fr-FR" sz="900" dirty="0">
              <a:solidFill>
                <a:schemeClr val="tx1">
                  <a:lumMod val="75000"/>
                  <a:lumOff val="25000"/>
                </a:schemeClr>
              </a:solidFill>
              <a:latin typeface="Esteban" panose="02000000000000000000" pitchFamily="2" charset="0"/>
            </a:endParaRPr>
          </a:p>
        </p:txBody>
      </p:sp>
      <p:sp>
        <p:nvSpPr>
          <p:cNvPr id="27" name="Rectangle 26">
            <a:extLst>
              <a:ext uri="{FF2B5EF4-FFF2-40B4-BE49-F238E27FC236}">
                <a16:creationId xmlns:a16="http://schemas.microsoft.com/office/drawing/2014/main" id="{3A1174EA-D514-E714-3173-C59C68EE786F}"/>
              </a:ext>
            </a:extLst>
          </p:cNvPr>
          <p:cNvSpPr/>
          <p:nvPr/>
        </p:nvSpPr>
        <p:spPr>
          <a:xfrm>
            <a:off x="2559260" y="4502246"/>
            <a:ext cx="520525" cy="623232"/>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err="1">
                <a:solidFill>
                  <a:schemeClr val="tx1">
                    <a:lumMod val="75000"/>
                    <a:lumOff val="25000"/>
                  </a:schemeClr>
                </a:solidFill>
                <a:latin typeface="Esteban" panose="02000000000000000000" pitchFamily="2" charset="0"/>
              </a:rPr>
              <a:t>Chunk</a:t>
            </a:r>
            <a:endParaRPr lang="fr-FR" sz="900" dirty="0">
              <a:solidFill>
                <a:schemeClr val="tx1">
                  <a:lumMod val="75000"/>
                  <a:lumOff val="25000"/>
                </a:schemeClr>
              </a:solidFill>
              <a:latin typeface="Esteban" panose="02000000000000000000" pitchFamily="2" charset="0"/>
            </a:endParaRPr>
          </a:p>
        </p:txBody>
      </p:sp>
      <p:sp>
        <p:nvSpPr>
          <p:cNvPr id="28" name="Rectangle 27">
            <a:extLst>
              <a:ext uri="{FF2B5EF4-FFF2-40B4-BE49-F238E27FC236}">
                <a16:creationId xmlns:a16="http://schemas.microsoft.com/office/drawing/2014/main" id="{0706D321-256B-3F28-04A1-3AE4962207E5}"/>
              </a:ext>
            </a:extLst>
          </p:cNvPr>
          <p:cNvSpPr/>
          <p:nvPr/>
        </p:nvSpPr>
        <p:spPr>
          <a:xfrm>
            <a:off x="3293962" y="4737646"/>
            <a:ext cx="520525" cy="623232"/>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err="1">
                <a:solidFill>
                  <a:schemeClr val="tx1">
                    <a:lumMod val="75000"/>
                    <a:lumOff val="25000"/>
                  </a:schemeClr>
                </a:solidFill>
                <a:latin typeface="Esteban" panose="02000000000000000000" pitchFamily="2" charset="0"/>
              </a:rPr>
              <a:t>Chunk</a:t>
            </a:r>
            <a:endParaRPr lang="fr-FR" sz="900" dirty="0">
              <a:solidFill>
                <a:schemeClr val="tx1">
                  <a:lumMod val="75000"/>
                  <a:lumOff val="25000"/>
                </a:schemeClr>
              </a:solidFill>
              <a:latin typeface="Esteban" panose="02000000000000000000" pitchFamily="2" charset="0"/>
            </a:endParaRPr>
          </a:p>
        </p:txBody>
      </p:sp>
      <p:cxnSp>
        <p:nvCxnSpPr>
          <p:cNvPr id="30" name="Straight Arrow Connector 29">
            <a:extLst>
              <a:ext uri="{FF2B5EF4-FFF2-40B4-BE49-F238E27FC236}">
                <a16:creationId xmlns:a16="http://schemas.microsoft.com/office/drawing/2014/main" id="{91742163-596B-4C57-909C-B05790BDF1D5}"/>
              </a:ext>
            </a:extLst>
          </p:cNvPr>
          <p:cNvCxnSpPr/>
          <p:nvPr/>
        </p:nvCxnSpPr>
        <p:spPr>
          <a:xfrm>
            <a:off x="1675589" y="4486989"/>
            <a:ext cx="642608" cy="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68805D10-58DF-10FE-257B-E3C0AA897C5C}"/>
              </a:ext>
            </a:extLst>
          </p:cNvPr>
          <p:cNvSpPr txBox="1"/>
          <p:nvPr/>
        </p:nvSpPr>
        <p:spPr>
          <a:xfrm>
            <a:off x="1715302" y="4506234"/>
            <a:ext cx="642608" cy="369332"/>
          </a:xfrm>
          <a:prstGeom prst="rect">
            <a:avLst/>
          </a:prstGeom>
          <a:noFill/>
        </p:spPr>
        <p:txBody>
          <a:bodyPr wrap="square" rtlCol="0">
            <a:spAutoFit/>
          </a:bodyPr>
          <a:lstStyle/>
          <a:p>
            <a:r>
              <a:rPr lang="fr-FR" dirty="0">
                <a:latin typeface="Source Sans Pro" panose="020B0503030403020204" pitchFamily="34" charset="0"/>
                <a:ea typeface="Source Sans Pro" panose="020B0503030403020204" pitchFamily="34" charset="0"/>
              </a:rPr>
              <a:t>Cut</a:t>
            </a:r>
            <a:endParaRPr lang="en-GB" dirty="0">
              <a:latin typeface="Source Sans Pro" panose="020B0503030403020204" pitchFamily="34" charset="0"/>
              <a:ea typeface="Source Sans Pro" panose="020B0503030403020204" pitchFamily="34" charset="0"/>
            </a:endParaRPr>
          </a:p>
        </p:txBody>
      </p:sp>
      <mc:AlternateContent xmlns:mc="http://schemas.openxmlformats.org/markup-compatibility/2006" xmlns:p14="http://schemas.microsoft.com/office/powerpoint/2010/main">
        <mc:Choice Requires="p14">
          <p:contentPart p14:bwMode="auto" r:id="rId5">
            <p14:nvContentPartPr>
              <p14:cNvPr id="82" name="Ink 81">
                <a:extLst>
                  <a:ext uri="{FF2B5EF4-FFF2-40B4-BE49-F238E27FC236}">
                    <a16:creationId xmlns:a16="http://schemas.microsoft.com/office/drawing/2014/main" id="{D5F60E60-5E93-CC20-68C9-C32917B479B3}"/>
                  </a:ext>
                </a:extLst>
              </p14:cNvPr>
              <p14:cNvContentPartPr/>
              <p14:nvPr/>
            </p14:nvContentPartPr>
            <p14:xfrm>
              <a:off x="3792179" y="4711011"/>
              <a:ext cx="1438920" cy="306720"/>
            </p14:xfrm>
          </p:contentPart>
        </mc:Choice>
        <mc:Fallback xmlns="">
          <p:pic>
            <p:nvPicPr>
              <p:cNvPr id="82" name="Ink 81">
                <a:extLst>
                  <a:ext uri="{FF2B5EF4-FFF2-40B4-BE49-F238E27FC236}">
                    <a16:creationId xmlns:a16="http://schemas.microsoft.com/office/drawing/2014/main" id="{D5F60E60-5E93-CC20-68C9-C32917B479B3}"/>
                  </a:ext>
                </a:extLst>
              </p:cNvPr>
              <p:cNvPicPr/>
              <p:nvPr/>
            </p:nvPicPr>
            <p:blipFill>
              <a:blip r:embed="rId6"/>
              <a:stretch>
                <a:fillRect/>
              </a:stretch>
            </p:blipFill>
            <p:spPr>
              <a:xfrm>
                <a:off x="3786059" y="4704891"/>
                <a:ext cx="14511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5" name="Ink 84">
                <a:extLst>
                  <a:ext uri="{FF2B5EF4-FFF2-40B4-BE49-F238E27FC236}">
                    <a16:creationId xmlns:a16="http://schemas.microsoft.com/office/drawing/2014/main" id="{93DC3B2F-731A-9254-EB72-44FA3AF75F28}"/>
                  </a:ext>
                </a:extLst>
              </p14:cNvPr>
              <p14:cNvContentPartPr/>
              <p14:nvPr/>
            </p14:nvContentPartPr>
            <p14:xfrm>
              <a:off x="3842579" y="4075251"/>
              <a:ext cx="1356840" cy="118080"/>
            </p14:xfrm>
          </p:contentPart>
        </mc:Choice>
        <mc:Fallback xmlns="">
          <p:pic>
            <p:nvPicPr>
              <p:cNvPr id="85" name="Ink 84">
                <a:extLst>
                  <a:ext uri="{FF2B5EF4-FFF2-40B4-BE49-F238E27FC236}">
                    <a16:creationId xmlns:a16="http://schemas.microsoft.com/office/drawing/2014/main" id="{93DC3B2F-731A-9254-EB72-44FA3AF75F28}"/>
                  </a:ext>
                </a:extLst>
              </p:cNvPr>
              <p:cNvPicPr/>
              <p:nvPr/>
            </p:nvPicPr>
            <p:blipFill>
              <a:blip r:embed="rId8"/>
              <a:stretch>
                <a:fillRect/>
              </a:stretch>
            </p:blipFill>
            <p:spPr>
              <a:xfrm>
                <a:off x="3836459" y="4069131"/>
                <a:ext cx="1369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6" name="Ink 85">
                <a:extLst>
                  <a:ext uri="{FF2B5EF4-FFF2-40B4-BE49-F238E27FC236}">
                    <a16:creationId xmlns:a16="http://schemas.microsoft.com/office/drawing/2014/main" id="{3E9BBD37-6212-CF46-1976-1C74FBA697B8}"/>
                  </a:ext>
                </a:extLst>
              </p14:cNvPr>
              <p14:cNvContentPartPr/>
              <p14:nvPr/>
            </p14:nvContentPartPr>
            <p14:xfrm>
              <a:off x="3149579" y="3427611"/>
              <a:ext cx="2543040" cy="661320"/>
            </p14:xfrm>
          </p:contentPart>
        </mc:Choice>
        <mc:Fallback xmlns="">
          <p:pic>
            <p:nvPicPr>
              <p:cNvPr id="86" name="Ink 85">
                <a:extLst>
                  <a:ext uri="{FF2B5EF4-FFF2-40B4-BE49-F238E27FC236}">
                    <a16:creationId xmlns:a16="http://schemas.microsoft.com/office/drawing/2014/main" id="{3E9BBD37-6212-CF46-1976-1C74FBA697B8}"/>
                  </a:ext>
                </a:extLst>
              </p:cNvPr>
              <p:cNvPicPr/>
              <p:nvPr/>
            </p:nvPicPr>
            <p:blipFill>
              <a:blip r:embed="rId10"/>
              <a:stretch>
                <a:fillRect/>
              </a:stretch>
            </p:blipFill>
            <p:spPr>
              <a:xfrm>
                <a:off x="3143459" y="3421491"/>
                <a:ext cx="25552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7" name="Ink 86">
                <a:extLst>
                  <a:ext uri="{FF2B5EF4-FFF2-40B4-BE49-F238E27FC236}">
                    <a16:creationId xmlns:a16="http://schemas.microsoft.com/office/drawing/2014/main" id="{A327A3B3-3A94-65AF-E0FB-155933C5C645}"/>
                  </a:ext>
                </a:extLst>
              </p14:cNvPr>
              <p14:cNvContentPartPr/>
              <p14:nvPr/>
            </p14:nvContentPartPr>
            <p14:xfrm>
              <a:off x="2973179" y="4804971"/>
              <a:ext cx="2734560" cy="840240"/>
            </p14:xfrm>
          </p:contentPart>
        </mc:Choice>
        <mc:Fallback xmlns="">
          <p:pic>
            <p:nvPicPr>
              <p:cNvPr id="87" name="Ink 86">
                <a:extLst>
                  <a:ext uri="{FF2B5EF4-FFF2-40B4-BE49-F238E27FC236}">
                    <a16:creationId xmlns:a16="http://schemas.microsoft.com/office/drawing/2014/main" id="{A327A3B3-3A94-65AF-E0FB-155933C5C645}"/>
                  </a:ext>
                </a:extLst>
              </p:cNvPr>
              <p:cNvPicPr/>
              <p:nvPr/>
            </p:nvPicPr>
            <p:blipFill>
              <a:blip r:embed="rId12"/>
              <a:stretch>
                <a:fillRect/>
              </a:stretch>
            </p:blipFill>
            <p:spPr>
              <a:xfrm>
                <a:off x="2967059" y="4798851"/>
                <a:ext cx="2746800" cy="852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0" name="Ink 89">
                <a:extLst>
                  <a:ext uri="{FF2B5EF4-FFF2-40B4-BE49-F238E27FC236}">
                    <a16:creationId xmlns:a16="http://schemas.microsoft.com/office/drawing/2014/main" id="{3CBEB05C-E99C-51BF-0D2D-7E258778856E}"/>
                  </a:ext>
                </a:extLst>
              </p14:cNvPr>
              <p14:cNvContentPartPr/>
              <p14:nvPr/>
            </p14:nvContentPartPr>
            <p14:xfrm>
              <a:off x="5163419" y="4696971"/>
              <a:ext cx="112680" cy="79920"/>
            </p14:xfrm>
          </p:contentPart>
        </mc:Choice>
        <mc:Fallback xmlns="">
          <p:pic>
            <p:nvPicPr>
              <p:cNvPr id="90" name="Ink 89">
                <a:extLst>
                  <a:ext uri="{FF2B5EF4-FFF2-40B4-BE49-F238E27FC236}">
                    <a16:creationId xmlns:a16="http://schemas.microsoft.com/office/drawing/2014/main" id="{3CBEB05C-E99C-51BF-0D2D-7E258778856E}"/>
                  </a:ext>
                </a:extLst>
              </p:cNvPr>
              <p:cNvPicPr/>
              <p:nvPr/>
            </p:nvPicPr>
            <p:blipFill>
              <a:blip r:embed="rId14"/>
              <a:stretch>
                <a:fillRect/>
              </a:stretch>
            </p:blipFill>
            <p:spPr>
              <a:xfrm>
                <a:off x="5157299" y="4690851"/>
                <a:ext cx="124920" cy="92160"/>
              </a:xfrm>
              <a:prstGeom prst="rect">
                <a:avLst/>
              </a:prstGeom>
            </p:spPr>
          </p:pic>
        </mc:Fallback>
      </mc:AlternateContent>
      <p:grpSp>
        <p:nvGrpSpPr>
          <p:cNvPr id="95" name="Group 94">
            <a:extLst>
              <a:ext uri="{FF2B5EF4-FFF2-40B4-BE49-F238E27FC236}">
                <a16:creationId xmlns:a16="http://schemas.microsoft.com/office/drawing/2014/main" id="{D2C9E3A4-47F8-7C70-BC2E-54C0558899AF}"/>
              </a:ext>
            </a:extLst>
          </p:cNvPr>
          <p:cNvGrpSpPr/>
          <p:nvPr/>
        </p:nvGrpSpPr>
        <p:grpSpPr>
          <a:xfrm>
            <a:off x="5141125" y="4016571"/>
            <a:ext cx="604054" cy="145054"/>
            <a:chOff x="5141125" y="4016571"/>
            <a:chExt cx="604054" cy="145054"/>
          </a:xfrm>
        </p:grpSpPr>
        <mc:AlternateContent xmlns:mc="http://schemas.openxmlformats.org/markup-compatibility/2006" xmlns:p14="http://schemas.microsoft.com/office/powerpoint/2010/main">
          <mc:Choice Requires="p14">
            <p:contentPart p14:bwMode="auto" r:id="rId15">
              <p14:nvContentPartPr>
                <p14:cNvPr id="92" name="Ink 91">
                  <a:extLst>
                    <a:ext uri="{FF2B5EF4-FFF2-40B4-BE49-F238E27FC236}">
                      <a16:creationId xmlns:a16="http://schemas.microsoft.com/office/drawing/2014/main" id="{E883A7E3-9579-FE15-D361-1886F6DD4C91}"/>
                    </a:ext>
                  </a:extLst>
                </p14:cNvPr>
                <p14:cNvContentPartPr/>
                <p14:nvPr/>
              </p14:nvContentPartPr>
              <p14:xfrm>
                <a:off x="5141125" y="4079905"/>
                <a:ext cx="132120" cy="81720"/>
              </p14:xfrm>
            </p:contentPart>
          </mc:Choice>
          <mc:Fallback xmlns="">
            <p:pic>
              <p:nvPicPr>
                <p:cNvPr id="92" name="Ink 91">
                  <a:extLst>
                    <a:ext uri="{FF2B5EF4-FFF2-40B4-BE49-F238E27FC236}">
                      <a16:creationId xmlns:a16="http://schemas.microsoft.com/office/drawing/2014/main" id="{E883A7E3-9579-FE15-D361-1886F6DD4C91}"/>
                    </a:ext>
                  </a:extLst>
                </p:cNvPr>
                <p:cNvPicPr/>
                <p:nvPr/>
              </p:nvPicPr>
              <p:blipFill>
                <a:blip r:embed="rId16"/>
                <a:stretch>
                  <a:fillRect/>
                </a:stretch>
              </p:blipFill>
              <p:spPr>
                <a:xfrm>
                  <a:off x="5135005" y="4073785"/>
                  <a:ext cx="14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4" name="Ink 93">
                  <a:extLst>
                    <a:ext uri="{FF2B5EF4-FFF2-40B4-BE49-F238E27FC236}">
                      <a16:creationId xmlns:a16="http://schemas.microsoft.com/office/drawing/2014/main" id="{81918754-6994-4B58-705E-B252C41B7A14}"/>
                    </a:ext>
                  </a:extLst>
                </p14:cNvPr>
                <p14:cNvContentPartPr/>
                <p14:nvPr/>
              </p14:nvContentPartPr>
              <p14:xfrm>
                <a:off x="5622419" y="4016571"/>
                <a:ext cx="122760" cy="109080"/>
              </p14:xfrm>
            </p:contentPart>
          </mc:Choice>
          <mc:Fallback xmlns="">
            <p:pic>
              <p:nvPicPr>
                <p:cNvPr id="94" name="Ink 93">
                  <a:extLst>
                    <a:ext uri="{FF2B5EF4-FFF2-40B4-BE49-F238E27FC236}">
                      <a16:creationId xmlns:a16="http://schemas.microsoft.com/office/drawing/2014/main" id="{81918754-6994-4B58-705E-B252C41B7A14}"/>
                    </a:ext>
                  </a:extLst>
                </p:cNvPr>
                <p:cNvPicPr/>
                <p:nvPr/>
              </p:nvPicPr>
              <p:blipFill>
                <a:blip r:embed="rId18"/>
                <a:stretch>
                  <a:fillRect/>
                </a:stretch>
              </p:blipFill>
              <p:spPr>
                <a:xfrm>
                  <a:off x="5616299" y="4010451"/>
                  <a:ext cx="135000" cy="12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98" name="Ink 97">
                <a:extLst>
                  <a:ext uri="{FF2B5EF4-FFF2-40B4-BE49-F238E27FC236}">
                    <a16:creationId xmlns:a16="http://schemas.microsoft.com/office/drawing/2014/main" id="{4905D8F1-E689-E13F-5D77-C26249FE5D30}"/>
                  </a:ext>
                </a:extLst>
              </p14:cNvPr>
              <p14:cNvContentPartPr/>
              <p14:nvPr/>
            </p14:nvContentPartPr>
            <p14:xfrm>
              <a:off x="5627459" y="4788771"/>
              <a:ext cx="114840" cy="76680"/>
            </p14:xfrm>
          </p:contentPart>
        </mc:Choice>
        <mc:Fallback xmlns="">
          <p:pic>
            <p:nvPicPr>
              <p:cNvPr id="98" name="Ink 97">
                <a:extLst>
                  <a:ext uri="{FF2B5EF4-FFF2-40B4-BE49-F238E27FC236}">
                    <a16:creationId xmlns:a16="http://schemas.microsoft.com/office/drawing/2014/main" id="{4905D8F1-E689-E13F-5D77-C26249FE5D30}"/>
                  </a:ext>
                </a:extLst>
              </p:cNvPr>
              <p:cNvPicPr/>
              <p:nvPr/>
            </p:nvPicPr>
            <p:blipFill>
              <a:blip r:embed="rId20"/>
              <a:stretch>
                <a:fillRect/>
              </a:stretch>
            </p:blipFill>
            <p:spPr>
              <a:xfrm>
                <a:off x="5621339" y="4782651"/>
                <a:ext cx="127080" cy="88920"/>
              </a:xfrm>
              <a:prstGeom prst="rect">
                <a:avLst/>
              </a:prstGeom>
            </p:spPr>
          </p:pic>
        </mc:Fallback>
      </mc:AlternateContent>
      <p:cxnSp>
        <p:nvCxnSpPr>
          <p:cNvPr id="99" name="Straight Arrow Connector 98">
            <a:extLst>
              <a:ext uri="{FF2B5EF4-FFF2-40B4-BE49-F238E27FC236}">
                <a16:creationId xmlns:a16="http://schemas.microsoft.com/office/drawing/2014/main" id="{7DB796B0-1B1D-3E88-0605-8882915A1CC3}"/>
              </a:ext>
            </a:extLst>
          </p:cNvPr>
          <p:cNvCxnSpPr/>
          <p:nvPr/>
        </p:nvCxnSpPr>
        <p:spPr>
          <a:xfrm>
            <a:off x="6095189" y="4442539"/>
            <a:ext cx="642608" cy="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0" name="Rectangle 99">
            <a:extLst>
              <a:ext uri="{FF2B5EF4-FFF2-40B4-BE49-F238E27FC236}">
                <a16:creationId xmlns:a16="http://schemas.microsoft.com/office/drawing/2014/main" id="{9273CE22-CBF1-B23D-581A-97A577253B72}"/>
              </a:ext>
            </a:extLst>
          </p:cNvPr>
          <p:cNvSpPr/>
          <p:nvPr/>
        </p:nvSpPr>
        <p:spPr>
          <a:xfrm>
            <a:off x="7347697" y="3704954"/>
            <a:ext cx="586711" cy="7024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lumMod val="75000"/>
                    <a:lumOff val="25000"/>
                  </a:schemeClr>
                </a:solidFill>
                <a:latin typeface="Esteban" panose="02000000000000000000" pitchFamily="2" charset="0"/>
              </a:rPr>
              <a:t>Output</a:t>
            </a:r>
          </a:p>
        </p:txBody>
      </p:sp>
      <p:sp>
        <p:nvSpPr>
          <p:cNvPr id="101" name="Rectangle 100">
            <a:extLst>
              <a:ext uri="{FF2B5EF4-FFF2-40B4-BE49-F238E27FC236}">
                <a16:creationId xmlns:a16="http://schemas.microsoft.com/office/drawing/2014/main" id="{40CD7A06-B350-E200-0D2B-AE970B4FCF22}"/>
              </a:ext>
            </a:extLst>
          </p:cNvPr>
          <p:cNvSpPr/>
          <p:nvPr/>
        </p:nvSpPr>
        <p:spPr>
          <a:xfrm>
            <a:off x="7261889" y="4648279"/>
            <a:ext cx="586711" cy="7024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lumMod val="75000"/>
                    <a:lumOff val="25000"/>
                  </a:schemeClr>
                </a:solidFill>
                <a:latin typeface="Esteban" panose="02000000000000000000" pitchFamily="2" charset="0"/>
              </a:rPr>
              <a:t>Output</a:t>
            </a:r>
          </a:p>
        </p:txBody>
      </p:sp>
      <p:sp>
        <p:nvSpPr>
          <p:cNvPr id="102" name="Rectangle 101">
            <a:extLst>
              <a:ext uri="{FF2B5EF4-FFF2-40B4-BE49-F238E27FC236}">
                <a16:creationId xmlns:a16="http://schemas.microsoft.com/office/drawing/2014/main" id="{51EEC213-DD53-E401-CA98-1D7706ED18D6}"/>
              </a:ext>
            </a:extLst>
          </p:cNvPr>
          <p:cNvSpPr/>
          <p:nvPr/>
        </p:nvSpPr>
        <p:spPr>
          <a:xfrm>
            <a:off x="6912980" y="4254169"/>
            <a:ext cx="586711" cy="7024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lumMod val="75000"/>
                    <a:lumOff val="25000"/>
                  </a:schemeClr>
                </a:solidFill>
                <a:latin typeface="Esteban" panose="02000000000000000000" pitchFamily="2" charset="0"/>
              </a:rPr>
              <a:t>Output</a:t>
            </a:r>
          </a:p>
        </p:txBody>
      </p:sp>
      <p:sp>
        <p:nvSpPr>
          <p:cNvPr id="103" name="Rectangle 102">
            <a:extLst>
              <a:ext uri="{FF2B5EF4-FFF2-40B4-BE49-F238E27FC236}">
                <a16:creationId xmlns:a16="http://schemas.microsoft.com/office/drawing/2014/main" id="{E692089C-88B7-C2FE-AEE6-A58DD6812028}"/>
              </a:ext>
            </a:extLst>
          </p:cNvPr>
          <p:cNvSpPr/>
          <p:nvPr/>
        </p:nvSpPr>
        <p:spPr>
          <a:xfrm>
            <a:off x="7558299" y="4270736"/>
            <a:ext cx="586711" cy="7024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lumMod val="75000"/>
                    <a:lumOff val="25000"/>
                  </a:schemeClr>
                </a:solidFill>
                <a:latin typeface="Esteban" panose="02000000000000000000" pitchFamily="2" charset="0"/>
              </a:rPr>
              <a:t>Output</a:t>
            </a:r>
          </a:p>
        </p:txBody>
      </p:sp>
      <p:cxnSp>
        <p:nvCxnSpPr>
          <p:cNvPr id="104" name="Straight Arrow Connector 103">
            <a:extLst>
              <a:ext uri="{FF2B5EF4-FFF2-40B4-BE49-F238E27FC236}">
                <a16:creationId xmlns:a16="http://schemas.microsoft.com/office/drawing/2014/main" id="{B49AF4DE-C09E-0F13-E975-CFD7DE19FC1C}"/>
              </a:ext>
            </a:extLst>
          </p:cNvPr>
          <p:cNvCxnSpPr/>
          <p:nvPr/>
        </p:nvCxnSpPr>
        <p:spPr>
          <a:xfrm>
            <a:off x="8355789" y="4442539"/>
            <a:ext cx="642608" cy="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DDD1A8A8-3E70-D8C5-FB6C-DE34BF6D45CD}"/>
              </a:ext>
            </a:extLst>
          </p:cNvPr>
          <p:cNvSpPr txBox="1"/>
          <p:nvPr/>
        </p:nvSpPr>
        <p:spPr>
          <a:xfrm>
            <a:off x="7142608" y="5486890"/>
            <a:ext cx="1055242" cy="369332"/>
          </a:xfrm>
          <a:prstGeom prst="rect">
            <a:avLst/>
          </a:prstGeom>
          <a:noFill/>
        </p:spPr>
        <p:txBody>
          <a:bodyPr wrap="square" rtlCol="0">
            <a:spAutoFit/>
          </a:bodyPr>
          <a:lstStyle/>
          <a:p>
            <a:r>
              <a:rPr lang="fr-FR" dirty="0" err="1">
                <a:latin typeface="Source Sans Pro" panose="020B0503030403020204" pitchFamily="34" charset="0"/>
                <a:ea typeface="Source Sans Pro" panose="020B0503030403020204" pitchFamily="34" charset="0"/>
              </a:rPr>
              <a:t>Shuffled</a:t>
            </a:r>
            <a:r>
              <a:rPr lang="fr-FR" dirty="0">
                <a:latin typeface="Source Sans Pro" panose="020B0503030403020204" pitchFamily="34" charset="0"/>
                <a:ea typeface="Source Sans Pro" panose="020B0503030403020204" pitchFamily="34" charset="0"/>
              </a:rPr>
              <a:t>!</a:t>
            </a:r>
            <a:endParaRPr lang="en-GB" dirty="0">
              <a:latin typeface="Source Sans Pro" panose="020B0503030403020204" pitchFamily="34" charset="0"/>
              <a:ea typeface="Source Sans Pro" panose="020B0503030403020204" pitchFamily="34" charset="0"/>
            </a:endParaRPr>
          </a:p>
        </p:txBody>
      </p:sp>
      <p:sp>
        <p:nvSpPr>
          <p:cNvPr id="106" name="Rectangle 105">
            <a:extLst>
              <a:ext uri="{FF2B5EF4-FFF2-40B4-BE49-F238E27FC236}">
                <a16:creationId xmlns:a16="http://schemas.microsoft.com/office/drawing/2014/main" id="{2E28EB02-28F4-C031-D3FE-15A5F6E5A540}"/>
              </a:ext>
            </a:extLst>
          </p:cNvPr>
          <p:cNvSpPr/>
          <p:nvPr/>
        </p:nvSpPr>
        <p:spPr>
          <a:xfrm>
            <a:off x="9260702" y="3950042"/>
            <a:ext cx="864121" cy="1034625"/>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Esteban" panose="02000000000000000000" pitchFamily="2" charset="0"/>
              </a:rPr>
              <a:t>Sorted</a:t>
            </a:r>
            <a:r>
              <a:rPr lang="fr-FR" dirty="0">
                <a:solidFill>
                  <a:schemeClr val="tx1">
                    <a:lumMod val="75000"/>
                    <a:lumOff val="25000"/>
                  </a:schemeClr>
                </a:solidFill>
                <a:latin typeface="Esteban" panose="02000000000000000000" pitchFamily="2" charset="0"/>
              </a:rPr>
              <a:t> output</a:t>
            </a:r>
          </a:p>
        </p:txBody>
      </p:sp>
    </p:spTree>
    <p:extLst>
      <p:ext uri="{BB962C8B-B14F-4D97-AF65-F5344CB8AC3E}">
        <p14:creationId xmlns:p14="http://schemas.microsoft.com/office/powerpoint/2010/main" val="26319330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85A-3789-E3F1-C5F1-4A0E09C2130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A9E0BF3-5910-FB6C-F748-30A953B8FE19}"/>
              </a:ext>
            </a:extLst>
          </p:cNvPr>
          <p:cNvSpPr>
            <a:spLocks noGrp="1"/>
          </p:cNvSpPr>
          <p:nvPr>
            <p:ph type="title"/>
          </p:nvPr>
        </p:nvSpPr>
        <p:spPr>
          <a:xfrm>
            <a:off x="838199" y="365125"/>
            <a:ext cx="10803903" cy="1325563"/>
          </a:xfrm>
        </p:spPr>
        <p:txBody>
          <a:bodyPr/>
          <a:lstStyle/>
          <a:p>
            <a:r>
              <a:rPr lang="fr-FR" dirty="0" err="1"/>
              <a:t>It’s</a:t>
            </a:r>
            <a:r>
              <a:rPr lang="fr-FR" dirty="0"/>
              <a:t> not </a:t>
            </a:r>
            <a:r>
              <a:rPr lang="fr-FR" dirty="0" err="1"/>
              <a:t>always</a:t>
            </a:r>
            <a:r>
              <a:rPr lang="fr-FR" dirty="0"/>
              <a:t> </a:t>
            </a:r>
            <a:r>
              <a:rPr lang="fr-FR" dirty="0" err="1"/>
              <a:t>worth</a:t>
            </a:r>
            <a:r>
              <a:rPr lang="fr-FR" dirty="0"/>
              <a:t> </a:t>
            </a:r>
            <a:r>
              <a:rPr lang="fr-FR" dirty="0" err="1"/>
              <a:t>it!</a:t>
            </a:r>
            <a:endParaRPr lang="fr-FR" dirty="0"/>
          </a:p>
        </p:txBody>
      </p:sp>
      <p:sp>
        <p:nvSpPr>
          <p:cNvPr id="4" name="Espace réservé du numéro de diapositive 3">
            <a:extLst>
              <a:ext uri="{FF2B5EF4-FFF2-40B4-BE49-F238E27FC236}">
                <a16:creationId xmlns:a16="http://schemas.microsoft.com/office/drawing/2014/main" id="{29B4C543-8820-D95F-C0B3-2F994ED8FB52}"/>
              </a:ext>
            </a:extLst>
          </p:cNvPr>
          <p:cNvSpPr>
            <a:spLocks noGrp="1"/>
          </p:cNvSpPr>
          <p:nvPr>
            <p:ph type="sldNum" sz="quarter" idx="12"/>
          </p:nvPr>
        </p:nvSpPr>
        <p:spPr/>
        <p:txBody>
          <a:bodyPr/>
          <a:lstStyle/>
          <a:p>
            <a:fld id="{6F3806FF-9E51-4331-BB90-F49EFA1FA4FC}" type="slidenum">
              <a:rPr lang="fr-FR" smtClean="0"/>
              <a:t>74</a:t>
            </a:fld>
            <a:endParaRPr lang="fr-FR"/>
          </a:p>
        </p:txBody>
      </p:sp>
      <p:pic>
        <p:nvPicPr>
          <p:cNvPr id="5" name="Picture 4" descr="A blue and black background&#10;&#10;Description automatically generated">
            <a:extLst>
              <a:ext uri="{FF2B5EF4-FFF2-40B4-BE49-F238E27FC236}">
                <a16:creationId xmlns:a16="http://schemas.microsoft.com/office/drawing/2014/main" id="{65E40D1E-FA44-B4C6-316D-F5DE60A76EA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F189D302-48DC-DA41-19CD-EEB618E4CABD}"/>
              </a:ext>
            </a:extLst>
          </p:cNvPr>
          <p:cNvSpPr>
            <a:spLocks noGrp="1"/>
          </p:cNvSpPr>
          <p:nvPr>
            <p:ph idx="1"/>
          </p:nvPr>
        </p:nvSpPr>
        <p:spPr>
          <a:xfrm>
            <a:off x="1012596" y="4388328"/>
            <a:ext cx="10341204" cy="2399822"/>
          </a:xfrm>
        </p:spPr>
        <p:txBody>
          <a:bodyPr>
            <a:normAutofit/>
          </a:bodyPr>
          <a:lstStyle/>
          <a:p>
            <a:r>
              <a:rPr lang="en-GB" dirty="0"/>
              <a:t>If you mess up in your code, you might feed the whole dataset to each worker (R may crash if it’s too big)</a:t>
            </a:r>
          </a:p>
          <a:p>
            <a:r>
              <a:rPr lang="en-GB" dirty="0"/>
              <a:t>Also, cutting into chunks, sending these to the workers, and sorting/aggregating the outputs can take more time than a sequential programme </a:t>
            </a:r>
            <a:r>
              <a:rPr lang="en-GB" dirty="0">
                <a:solidFill>
                  <a:srgbClr val="F56F4F"/>
                </a:solidFill>
              </a:rPr>
              <a:t>if the data is very large</a:t>
            </a:r>
          </a:p>
        </p:txBody>
      </p:sp>
      <p:pic>
        <p:nvPicPr>
          <p:cNvPr id="7" name="Picture 6" descr="A hexagon with a lion&#10;&#10;Description automatically generated">
            <a:extLst>
              <a:ext uri="{FF2B5EF4-FFF2-40B4-BE49-F238E27FC236}">
                <a16:creationId xmlns:a16="http://schemas.microsoft.com/office/drawing/2014/main" id="{0BE0EFCC-6738-1A55-A6F5-DC35BD1BB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880" y="241177"/>
            <a:ext cx="1031661" cy="1195808"/>
          </a:xfrm>
          <a:prstGeom prst="rect">
            <a:avLst/>
          </a:prstGeom>
        </p:spPr>
      </p:pic>
      <p:grpSp>
        <p:nvGrpSpPr>
          <p:cNvPr id="3" name="Group 2">
            <a:extLst>
              <a:ext uri="{FF2B5EF4-FFF2-40B4-BE49-F238E27FC236}">
                <a16:creationId xmlns:a16="http://schemas.microsoft.com/office/drawing/2014/main" id="{38875B73-83DD-3300-52EC-C9E4244D9CEE}"/>
              </a:ext>
            </a:extLst>
          </p:cNvPr>
          <p:cNvGrpSpPr/>
          <p:nvPr/>
        </p:nvGrpSpPr>
        <p:grpSpPr>
          <a:xfrm>
            <a:off x="675063" y="1560933"/>
            <a:ext cx="9449760" cy="2428611"/>
            <a:chOff x="675063" y="3427611"/>
            <a:chExt cx="9449760" cy="2428611"/>
          </a:xfrm>
        </p:grpSpPr>
        <p:grpSp>
          <p:nvGrpSpPr>
            <p:cNvPr id="18" name="Group 17">
              <a:extLst>
                <a:ext uri="{FF2B5EF4-FFF2-40B4-BE49-F238E27FC236}">
                  <a16:creationId xmlns:a16="http://schemas.microsoft.com/office/drawing/2014/main" id="{E6D3E12B-6F52-32C9-9C40-21358B16079A}"/>
                </a:ext>
              </a:extLst>
            </p:cNvPr>
            <p:cNvGrpSpPr/>
            <p:nvPr/>
          </p:nvGrpSpPr>
          <p:grpSpPr>
            <a:xfrm>
              <a:off x="5069715" y="3963473"/>
              <a:ext cx="841689" cy="1007767"/>
              <a:chOff x="4721985" y="3368836"/>
              <a:chExt cx="841689" cy="1007767"/>
            </a:xfrm>
          </p:grpSpPr>
          <p:sp>
            <p:nvSpPr>
              <p:cNvPr id="9" name="Rectangle 8">
                <a:extLst>
                  <a:ext uri="{FF2B5EF4-FFF2-40B4-BE49-F238E27FC236}">
                    <a16:creationId xmlns:a16="http://schemas.microsoft.com/office/drawing/2014/main" id="{C6A33356-C8B8-FD90-FF47-AC048A2B807E}"/>
                  </a:ext>
                </a:extLst>
              </p:cNvPr>
              <p:cNvSpPr/>
              <p:nvPr/>
            </p:nvSpPr>
            <p:spPr>
              <a:xfrm>
                <a:off x="4721985" y="3368836"/>
                <a:ext cx="841689" cy="100776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Esteban" panose="02000000000000000000" pitchFamily="2" charset="0"/>
                  </a:rPr>
                  <a:t>CPU</a:t>
                </a:r>
              </a:p>
            </p:txBody>
          </p:sp>
          <p:sp>
            <p:nvSpPr>
              <p:cNvPr id="14" name="Rectangle 13">
                <a:extLst>
                  <a:ext uri="{FF2B5EF4-FFF2-40B4-BE49-F238E27FC236}">
                    <a16:creationId xmlns:a16="http://schemas.microsoft.com/office/drawing/2014/main" id="{E1D2A3B9-3E5A-16BB-4FC2-1C0F1D08085A}"/>
                  </a:ext>
                </a:extLst>
              </p:cNvPr>
              <p:cNvSpPr/>
              <p:nvPr/>
            </p:nvSpPr>
            <p:spPr>
              <a:xfrm>
                <a:off x="4823138" y="3429000"/>
                <a:ext cx="273676" cy="273676"/>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D925E419-9AB1-AB40-D95C-B54AED376217}"/>
                  </a:ext>
                </a:extLst>
              </p:cNvPr>
              <p:cNvSpPr/>
              <p:nvPr/>
            </p:nvSpPr>
            <p:spPr>
              <a:xfrm>
                <a:off x="5193406" y="3430072"/>
                <a:ext cx="273676" cy="273676"/>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0BAA7157-785F-8033-D366-0BADCD0B1D26}"/>
                  </a:ext>
                </a:extLst>
              </p:cNvPr>
              <p:cNvSpPr/>
              <p:nvPr/>
            </p:nvSpPr>
            <p:spPr>
              <a:xfrm>
                <a:off x="4823138" y="3999059"/>
                <a:ext cx="273676" cy="273676"/>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13EFE60-2617-8F25-2FDC-3F7EBEF2790C}"/>
                  </a:ext>
                </a:extLst>
              </p:cNvPr>
              <p:cNvSpPr/>
              <p:nvPr/>
            </p:nvSpPr>
            <p:spPr>
              <a:xfrm>
                <a:off x="5193406" y="4000131"/>
                <a:ext cx="273676" cy="273676"/>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Rectangle 19">
              <a:extLst>
                <a:ext uri="{FF2B5EF4-FFF2-40B4-BE49-F238E27FC236}">
                  <a16:creationId xmlns:a16="http://schemas.microsoft.com/office/drawing/2014/main" id="{275C8BDD-7500-ABDF-5CE4-9AECB4451252}"/>
                </a:ext>
              </a:extLst>
            </p:cNvPr>
            <p:cNvSpPr/>
            <p:nvPr/>
          </p:nvSpPr>
          <p:spPr>
            <a:xfrm>
              <a:off x="675063" y="3963472"/>
              <a:ext cx="841689" cy="100776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Esteban" panose="02000000000000000000" pitchFamily="2" charset="0"/>
                </a:rPr>
                <a:t>DATA</a:t>
              </a:r>
            </a:p>
          </p:txBody>
        </p:sp>
        <p:sp>
          <p:nvSpPr>
            <p:cNvPr id="25" name="Rectangle 24">
              <a:extLst>
                <a:ext uri="{FF2B5EF4-FFF2-40B4-BE49-F238E27FC236}">
                  <a16:creationId xmlns:a16="http://schemas.microsoft.com/office/drawing/2014/main" id="{D87FA0E4-51A5-CA42-F61F-F3C51D5946AB}"/>
                </a:ext>
              </a:extLst>
            </p:cNvPr>
            <p:cNvSpPr/>
            <p:nvPr/>
          </p:nvSpPr>
          <p:spPr>
            <a:xfrm>
              <a:off x="2611994" y="3712021"/>
              <a:ext cx="520525" cy="623232"/>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err="1">
                  <a:solidFill>
                    <a:schemeClr val="tx1">
                      <a:lumMod val="75000"/>
                      <a:lumOff val="25000"/>
                    </a:schemeClr>
                  </a:solidFill>
                  <a:latin typeface="Esteban" panose="02000000000000000000" pitchFamily="2" charset="0"/>
                </a:rPr>
                <a:t>Chunk</a:t>
              </a:r>
              <a:endParaRPr lang="fr-FR" sz="900" dirty="0">
                <a:solidFill>
                  <a:schemeClr val="tx1">
                    <a:lumMod val="75000"/>
                    <a:lumOff val="25000"/>
                  </a:schemeClr>
                </a:solidFill>
                <a:latin typeface="Esteban" panose="02000000000000000000" pitchFamily="2" charset="0"/>
              </a:endParaRPr>
            </a:p>
          </p:txBody>
        </p:sp>
        <p:sp>
          <p:nvSpPr>
            <p:cNvPr id="26" name="Rectangle 25">
              <a:extLst>
                <a:ext uri="{FF2B5EF4-FFF2-40B4-BE49-F238E27FC236}">
                  <a16:creationId xmlns:a16="http://schemas.microsoft.com/office/drawing/2014/main" id="{A8299377-411B-E255-A94E-4D045D0BFC2D}"/>
                </a:ext>
              </a:extLst>
            </p:cNvPr>
            <p:cNvSpPr/>
            <p:nvPr/>
          </p:nvSpPr>
          <p:spPr>
            <a:xfrm>
              <a:off x="3303168" y="3863757"/>
              <a:ext cx="520525" cy="623232"/>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err="1">
                  <a:solidFill>
                    <a:schemeClr val="tx1">
                      <a:lumMod val="75000"/>
                      <a:lumOff val="25000"/>
                    </a:schemeClr>
                  </a:solidFill>
                  <a:latin typeface="Esteban" panose="02000000000000000000" pitchFamily="2" charset="0"/>
                </a:rPr>
                <a:t>Chunk</a:t>
              </a:r>
              <a:endParaRPr lang="fr-FR" sz="900" dirty="0">
                <a:solidFill>
                  <a:schemeClr val="tx1">
                    <a:lumMod val="75000"/>
                    <a:lumOff val="25000"/>
                  </a:schemeClr>
                </a:solidFill>
                <a:latin typeface="Esteban" panose="02000000000000000000" pitchFamily="2" charset="0"/>
              </a:endParaRPr>
            </a:p>
          </p:txBody>
        </p:sp>
        <p:sp>
          <p:nvSpPr>
            <p:cNvPr id="27" name="Rectangle 26">
              <a:extLst>
                <a:ext uri="{FF2B5EF4-FFF2-40B4-BE49-F238E27FC236}">
                  <a16:creationId xmlns:a16="http://schemas.microsoft.com/office/drawing/2014/main" id="{B5EC9945-3D4B-BB4C-627F-0A644AB68E20}"/>
                </a:ext>
              </a:extLst>
            </p:cNvPr>
            <p:cNvSpPr/>
            <p:nvPr/>
          </p:nvSpPr>
          <p:spPr>
            <a:xfrm>
              <a:off x="2559260" y="4502246"/>
              <a:ext cx="520525" cy="623232"/>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err="1">
                  <a:solidFill>
                    <a:schemeClr val="tx1">
                      <a:lumMod val="75000"/>
                      <a:lumOff val="25000"/>
                    </a:schemeClr>
                  </a:solidFill>
                  <a:latin typeface="Esteban" panose="02000000000000000000" pitchFamily="2" charset="0"/>
                </a:rPr>
                <a:t>Chunk</a:t>
              </a:r>
              <a:endParaRPr lang="fr-FR" sz="900" dirty="0">
                <a:solidFill>
                  <a:schemeClr val="tx1">
                    <a:lumMod val="75000"/>
                    <a:lumOff val="25000"/>
                  </a:schemeClr>
                </a:solidFill>
                <a:latin typeface="Esteban" panose="02000000000000000000" pitchFamily="2" charset="0"/>
              </a:endParaRPr>
            </a:p>
          </p:txBody>
        </p:sp>
        <p:sp>
          <p:nvSpPr>
            <p:cNvPr id="28" name="Rectangle 27">
              <a:extLst>
                <a:ext uri="{FF2B5EF4-FFF2-40B4-BE49-F238E27FC236}">
                  <a16:creationId xmlns:a16="http://schemas.microsoft.com/office/drawing/2014/main" id="{5ADA31C2-2A72-4639-AAD3-78E366A74D63}"/>
                </a:ext>
              </a:extLst>
            </p:cNvPr>
            <p:cNvSpPr/>
            <p:nvPr/>
          </p:nvSpPr>
          <p:spPr>
            <a:xfrm>
              <a:off x="3293962" y="4737646"/>
              <a:ext cx="520525" cy="623232"/>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err="1">
                  <a:solidFill>
                    <a:schemeClr val="tx1">
                      <a:lumMod val="75000"/>
                      <a:lumOff val="25000"/>
                    </a:schemeClr>
                  </a:solidFill>
                  <a:latin typeface="Esteban" panose="02000000000000000000" pitchFamily="2" charset="0"/>
                </a:rPr>
                <a:t>Chunk</a:t>
              </a:r>
              <a:endParaRPr lang="fr-FR" sz="900" dirty="0">
                <a:solidFill>
                  <a:schemeClr val="tx1">
                    <a:lumMod val="75000"/>
                    <a:lumOff val="25000"/>
                  </a:schemeClr>
                </a:solidFill>
                <a:latin typeface="Esteban" panose="02000000000000000000" pitchFamily="2" charset="0"/>
              </a:endParaRPr>
            </a:p>
          </p:txBody>
        </p:sp>
        <p:cxnSp>
          <p:nvCxnSpPr>
            <p:cNvPr id="30" name="Straight Arrow Connector 29">
              <a:extLst>
                <a:ext uri="{FF2B5EF4-FFF2-40B4-BE49-F238E27FC236}">
                  <a16:creationId xmlns:a16="http://schemas.microsoft.com/office/drawing/2014/main" id="{9B50B4A9-36B1-80BD-E948-D1C8A38BA182}"/>
                </a:ext>
              </a:extLst>
            </p:cNvPr>
            <p:cNvCxnSpPr/>
            <p:nvPr/>
          </p:nvCxnSpPr>
          <p:spPr>
            <a:xfrm>
              <a:off x="1675589" y="4486989"/>
              <a:ext cx="642608" cy="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D94A6E0A-0F25-9BB3-2D4C-E7EC7E8D2E20}"/>
                </a:ext>
              </a:extLst>
            </p:cNvPr>
            <p:cNvSpPr txBox="1"/>
            <p:nvPr/>
          </p:nvSpPr>
          <p:spPr>
            <a:xfrm>
              <a:off x="1715302" y="4506234"/>
              <a:ext cx="642608" cy="369332"/>
            </a:xfrm>
            <a:prstGeom prst="rect">
              <a:avLst/>
            </a:prstGeom>
            <a:noFill/>
          </p:spPr>
          <p:txBody>
            <a:bodyPr wrap="square" rtlCol="0">
              <a:spAutoFit/>
            </a:bodyPr>
            <a:lstStyle/>
            <a:p>
              <a:r>
                <a:rPr lang="fr-FR" dirty="0">
                  <a:latin typeface="Source Sans Pro" panose="020B0503030403020204" pitchFamily="34" charset="0"/>
                  <a:ea typeface="Source Sans Pro" panose="020B0503030403020204" pitchFamily="34" charset="0"/>
                </a:rPr>
                <a:t>Cut</a:t>
              </a:r>
              <a:endParaRPr lang="en-GB" dirty="0">
                <a:latin typeface="Source Sans Pro" panose="020B0503030403020204" pitchFamily="34" charset="0"/>
                <a:ea typeface="Source Sans Pro" panose="020B0503030403020204" pitchFamily="34" charset="0"/>
              </a:endParaRPr>
            </a:p>
          </p:txBody>
        </p:sp>
        <mc:AlternateContent xmlns:mc="http://schemas.openxmlformats.org/markup-compatibility/2006" xmlns:p14="http://schemas.microsoft.com/office/powerpoint/2010/main">
          <mc:Choice Requires="p14">
            <p:contentPart p14:bwMode="auto" r:id="rId5">
              <p14:nvContentPartPr>
                <p14:cNvPr id="82" name="Ink 81">
                  <a:extLst>
                    <a:ext uri="{FF2B5EF4-FFF2-40B4-BE49-F238E27FC236}">
                      <a16:creationId xmlns:a16="http://schemas.microsoft.com/office/drawing/2014/main" id="{5EC52827-BE20-E86B-2935-F6D2F358A7B6}"/>
                    </a:ext>
                  </a:extLst>
                </p14:cNvPr>
                <p14:cNvContentPartPr/>
                <p14:nvPr/>
              </p14:nvContentPartPr>
              <p14:xfrm>
                <a:off x="3792179" y="4711011"/>
                <a:ext cx="1438920" cy="306720"/>
              </p14:xfrm>
            </p:contentPart>
          </mc:Choice>
          <mc:Fallback xmlns="">
            <p:pic>
              <p:nvPicPr>
                <p:cNvPr id="82" name="Ink 81">
                  <a:extLst>
                    <a:ext uri="{FF2B5EF4-FFF2-40B4-BE49-F238E27FC236}">
                      <a16:creationId xmlns:a16="http://schemas.microsoft.com/office/drawing/2014/main" id="{5EC52827-BE20-E86B-2935-F6D2F358A7B6}"/>
                    </a:ext>
                  </a:extLst>
                </p:cNvPr>
                <p:cNvPicPr/>
                <p:nvPr/>
              </p:nvPicPr>
              <p:blipFill>
                <a:blip r:embed="rId6"/>
                <a:stretch>
                  <a:fillRect/>
                </a:stretch>
              </p:blipFill>
              <p:spPr>
                <a:xfrm>
                  <a:off x="3786059" y="4704891"/>
                  <a:ext cx="14511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5" name="Ink 84">
                  <a:extLst>
                    <a:ext uri="{FF2B5EF4-FFF2-40B4-BE49-F238E27FC236}">
                      <a16:creationId xmlns:a16="http://schemas.microsoft.com/office/drawing/2014/main" id="{64F5E488-3C8E-AE60-4C8E-16A1B351F1F2}"/>
                    </a:ext>
                  </a:extLst>
                </p14:cNvPr>
                <p14:cNvContentPartPr/>
                <p14:nvPr/>
              </p14:nvContentPartPr>
              <p14:xfrm>
                <a:off x="3842579" y="4075251"/>
                <a:ext cx="1356840" cy="118080"/>
              </p14:xfrm>
            </p:contentPart>
          </mc:Choice>
          <mc:Fallback xmlns="">
            <p:pic>
              <p:nvPicPr>
                <p:cNvPr id="85" name="Ink 84">
                  <a:extLst>
                    <a:ext uri="{FF2B5EF4-FFF2-40B4-BE49-F238E27FC236}">
                      <a16:creationId xmlns:a16="http://schemas.microsoft.com/office/drawing/2014/main" id="{64F5E488-3C8E-AE60-4C8E-16A1B351F1F2}"/>
                    </a:ext>
                  </a:extLst>
                </p:cNvPr>
                <p:cNvPicPr/>
                <p:nvPr/>
              </p:nvPicPr>
              <p:blipFill>
                <a:blip r:embed="rId8"/>
                <a:stretch>
                  <a:fillRect/>
                </a:stretch>
              </p:blipFill>
              <p:spPr>
                <a:xfrm>
                  <a:off x="3836459" y="4069131"/>
                  <a:ext cx="1369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6" name="Ink 85">
                  <a:extLst>
                    <a:ext uri="{FF2B5EF4-FFF2-40B4-BE49-F238E27FC236}">
                      <a16:creationId xmlns:a16="http://schemas.microsoft.com/office/drawing/2014/main" id="{3CF4AB09-5665-98B1-4A64-1A453C8FE20D}"/>
                    </a:ext>
                  </a:extLst>
                </p14:cNvPr>
                <p14:cNvContentPartPr/>
                <p14:nvPr/>
              </p14:nvContentPartPr>
              <p14:xfrm>
                <a:off x="3149579" y="3427611"/>
                <a:ext cx="2543040" cy="661320"/>
              </p14:xfrm>
            </p:contentPart>
          </mc:Choice>
          <mc:Fallback xmlns="">
            <p:pic>
              <p:nvPicPr>
                <p:cNvPr id="86" name="Ink 85">
                  <a:extLst>
                    <a:ext uri="{FF2B5EF4-FFF2-40B4-BE49-F238E27FC236}">
                      <a16:creationId xmlns:a16="http://schemas.microsoft.com/office/drawing/2014/main" id="{3CF4AB09-5665-98B1-4A64-1A453C8FE20D}"/>
                    </a:ext>
                  </a:extLst>
                </p:cNvPr>
                <p:cNvPicPr/>
                <p:nvPr/>
              </p:nvPicPr>
              <p:blipFill>
                <a:blip r:embed="rId10"/>
                <a:stretch>
                  <a:fillRect/>
                </a:stretch>
              </p:blipFill>
              <p:spPr>
                <a:xfrm>
                  <a:off x="3143459" y="3421491"/>
                  <a:ext cx="25552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7" name="Ink 86">
                  <a:extLst>
                    <a:ext uri="{FF2B5EF4-FFF2-40B4-BE49-F238E27FC236}">
                      <a16:creationId xmlns:a16="http://schemas.microsoft.com/office/drawing/2014/main" id="{0D641176-6874-9DCA-67FF-35685A305AE1}"/>
                    </a:ext>
                  </a:extLst>
                </p14:cNvPr>
                <p14:cNvContentPartPr/>
                <p14:nvPr/>
              </p14:nvContentPartPr>
              <p14:xfrm>
                <a:off x="2973179" y="4804971"/>
                <a:ext cx="2734560" cy="840240"/>
              </p14:xfrm>
            </p:contentPart>
          </mc:Choice>
          <mc:Fallback xmlns="">
            <p:pic>
              <p:nvPicPr>
                <p:cNvPr id="87" name="Ink 86">
                  <a:extLst>
                    <a:ext uri="{FF2B5EF4-FFF2-40B4-BE49-F238E27FC236}">
                      <a16:creationId xmlns:a16="http://schemas.microsoft.com/office/drawing/2014/main" id="{0D641176-6874-9DCA-67FF-35685A305AE1}"/>
                    </a:ext>
                  </a:extLst>
                </p:cNvPr>
                <p:cNvPicPr/>
                <p:nvPr/>
              </p:nvPicPr>
              <p:blipFill>
                <a:blip r:embed="rId12"/>
                <a:stretch>
                  <a:fillRect/>
                </a:stretch>
              </p:blipFill>
              <p:spPr>
                <a:xfrm>
                  <a:off x="2967058" y="4798854"/>
                  <a:ext cx="2746802" cy="85247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0" name="Ink 89">
                  <a:extLst>
                    <a:ext uri="{FF2B5EF4-FFF2-40B4-BE49-F238E27FC236}">
                      <a16:creationId xmlns:a16="http://schemas.microsoft.com/office/drawing/2014/main" id="{D1707573-7B9F-3CCF-2660-76CEC1692A72}"/>
                    </a:ext>
                  </a:extLst>
                </p14:cNvPr>
                <p14:cNvContentPartPr/>
                <p14:nvPr/>
              </p14:nvContentPartPr>
              <p14:xfrm>
                <a:off x="5163419" y="4696971"/>
                <a:ext cx="112680" cy="79920"/>
              </p14:xfrm>
            </p:contentPart>
          </mc:Choice>
          <mc:Fallback xmlns="">
            <p:pic>
              <p:nvPicPr>
                <p:cNvPr id="90" name="Ink 89">
                  <a:extLst>
                    <a:ext uri="{FF2B5EF4-FFF2-40B4-BE49-F238E27FC236}">
                      <a16:creationId xmlns:a16="http://schemas.microsoft.com/office/drawing/2014/main" id="{D1707573-7B9F-3CCF-2660-76CEC1692A72}"/>
                    </a:ext>
                  </a:extLst>
                </p:cNvPr>
                <p:cNvPicPr/>
                <p:nvPr/>
              </p:nvPicPr>
              <p:blipFill>
                <a:blip r:embed="rId14"/>
                <a:stretch>
                  <a:fillRect/>
                </a:stretch>
              </p:blipFill>
              <p:spPr>
                <a:xfrm>
                  <a:off x="5157299" y="4690851"/>
                  <a:ext cx="124920" cy="92160"/>
                </a:xfrm>
                <a:prstGeom prst="rect">
                  <a:avLst/>
                </a:prstGeom>
              </p:spPr>
            </p:pic>
          </mc:Fallback>
        </mc:AlternateContent>
        <p:grpSp>
          <p:nvGrpSpPr>
            <p:cNvPr id="95" name="Group 94">
              <a:extLst>
                <a:ext uri="{FF2B5EF4-FFF2-40B4-BE49-F238E27FC236}">
                  <a16:creationId xmlns:a16="http://schemas.microsoft.com/office/drawing/2014/main" id="{B7B9D385-F589-5D23-899A-F5AB64B44DDE}"/>
                </a:ext>
              </a:extLst>
            </p:cNvPr>
            <p:cNvGrpSpPr/>
            <p:nvPr/>
          </p:nvGrpSpPr>
          <p:grpSpPr>
            <a:xfrm>
              <a:off x="5141125" y="4016571"/>
              <a:ext cx="604054" cy="145054"/>
              <a:chOff x="5141125" y="4016571"/>
              <a:chExt cx="604054" cy="145054"/>
            </a:xfrm>
          </p:grpSpPr>
          <mc:AlternateContent xmlns:mc="http://schemas.openxmlformats.org/markup-compatibility/2006" xmlns:p14="http://schemas.microsoft.com/office/powerpoint/2010/main">
            <mc:Choice Requires="p14">
              <p:contentPart p14:bwMode="auto" r:id="rId15">
                <p14:nvContentPartPr>
                  <p14:cNvPr id="92" name="Ink 91">
                    <a:extLst>
                      <a:ext uri="{FF2B5EF4-FFF2-40B4-BE49-F238E27FC236}">
                        <a16:creationId xmlns:a16="http://schemas.microsoft.com/office/drawing/2014/main" id="{850394A6-24D9-477D-700E-2869DB487FEF}"/>
                      </a:ext>
                    </a:extLst>
                  </p14:cNvPr>
                  <p14:cNvContentPartPr/>
                  <p14:nvPr/>
                </p14:nvContentPartPr>
                <p14:xfrm>
                  <a:off x="5141125" y="4079905"/>
                  <a:ext cx="132120" cy="81720"/>
                </p14:xfrm>
              </p:contentPart>
            </mc:Choice>
            <mc:Fallback xmlns="">
              <p:pic>
                <p:nvPicPr>
                  <p:cNvPr id="92" name="Ink 91">
                    <a:extLst>
                      <a:ext uri="{FF2B5EF4-FFF2-40B4-BE49-F238E27FC236}">
                        <a16:creationId xmlns:a16="http://schemas.microsoft.com/office/drawing/2014/main" id="{850394A6-24D9-477D-700E-2869DB487FEF}"/>
                      </a:ext>
                    </a:extLst>
                  </p:cNvPr>
                  <p:cNvPicPr/>
                  <p:nvPr/>
                </p:nvPicPr>
                <p:blipFill>
                  <a:blip r:embed="rId16"/>
                  <a:stretch>
                    <a:fillRect/>
                  </a:stretch>
                </p:blipFill>
                <p:spPr>
                  <a:xfrm>
                    <a:off x="5135005" y="4073785"/>
                    <a:ext cx="14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4" name="Ink 93">
                    <a:extLst>
                      <a:ext uri="{FF2B5EF4-FFF2-40B4-BE49-F238E27FC236}">
                        <a16:creationId xmlns:a16="http://schemas.microsoft.com/office/drawing/2014/main" id="{CF61D837-1DCC-BC35-1C9D-097F4B21AE75}"/>
                      </a:ext>
                    </a:extLst>
                  </p14:cNvPr>
                  <p14:cNvContentPartPr/>
                  <p14:nvPr/>
                </p14:nvContentPartPr>
                <p14:xfrm>
                  <a:off x="5622419" y="4016571"/>
                  <a:ext cx="122760" cy="109080"/>
                </p14:xfrm>
              </p:contentPart>
            </mc:Choice>
            <mc:Fallback xmlns="">
              <p:pic>
                <p:nvPicPr>
                  <p:cNvPr id="94" name="Ink 93">
                    <a:extLst>
                      <a:ext uri="{FF2B5EF4-FFF2-40B4-BE49-F238E27FC236}">
                        <a16:creationId xmlns:a16="http://schemas.microsoft.com/office/drawing/2014/main" id="{CF61D837-1DCC-BC35-1C9D-097F4B21AE75}"/>
                      </a:ext>
                    </a:extLst>
                  </p:cNvPr>
                  <p:cNvPicPr/>
                  <p:nvPr/>
                </p:nvPicPr>
                <p:blipFill>
                  <a:blip r:embed="rId18"/>
                  <a:stretch>
                    <a:fillRect/>
                  </a:stretch>
                </p:blipFill>
                <p:spPr>
                  <a:xfrm>
                    <a:off x="5616299" y="4010451"/>
                    <a:ext cx="135000" cy="12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98" name="Ink 97">
                  <a:extLst>
                    <a:ext uri="{FF2B5EF4-FFF2-40B4-BE49-F238E27FC236}">
                      <a16:creationId xmlns:a16="http://schemas.microsoft.com/office/drawing/2014/main" id="{7563859E-E41D-FEC2-AA11-E09A1828870E}"/>
                    </a:ext>
                  </a:extLst>
                </p14:cNvPr>
                <p14:cNvContentPartPr/>
                <p14:nvPr/>
              </p14:nvContentPartPr>
              <p14:xfrm>
                <a:off x="5627459" y="4788771"/>
                <a:ext cx="114840" cy="76680"/>
              </p14:xfrm>
            </p:contentPart>
          </mc:Choice>
          <mc:Fallback xmlns="">
            <p:pic>
              <p:nvPicPr>
                <p:cNvPr id="98" name="Ink 97">
                  <a:extLst>
                    <a:ext uri="{FF2B5EF4-FFF2-40B4-BE49-F238E27FC236}">
                      <a16:creationId xmlns:a16="http://schemas.microsoft.com/office/drawing/2014/main" id="{7563859E-E41D-FEC2-AA11-E09A1828870E}"/>
                    </a:ext>
                  </a:extLst>
                </p:cNvPr>
                <p:cNvPicPr/>
                <p:nvPr/>
              </p:nvPicPr>
              <p:blipFill>
                <a:blip r:embed="rId20"/>
                <a:stretch>
                  <a:fillRect/>
                </a:stretch>
              </p:blipFill>
              <p:spPr>
                <a:xfrm>
                  <a:off x="5621339" y="4782651"/>
                  <a:ext cx="127080" cy="88920"/>
                </a:xfrm>
                <a:prstGeom prst="rect">
                  <a:avLst/>
                </a:prstGeom>
              </p:spPr>
            </p:pic>
          </mc:Fallback>
        </mc:AlternateContent>
        <p:cxnSp>
          <p:nvCxnSpPr>
            <p:cNvPr id="99" name="Straight Arrow Connector 98">
              <a:extLst>
                <a:ext uri="{FF2B5EF4-FFF2-40B4-BE49-F238E27FC236}">
                  <a16:creationId xmlns:a16="http://schemas.microsoft.com/office/drawing/2014/main" id="{D169397C-595F-7E0F-9352-7C8D00C846A8}"/>
                </a:ext>
              </a:extLst>
            </p:cNvPr>
            <p:cNvCxnSpPr/>
            <p:nvPr/>
          </p:nvCxnSpPr>
          <p:spPr>
            <a:xfrm>
              <a:off x="6095189" y="4442539"/>
              <a:ext cx="642608" cy="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0" name="Rectangle 99">
              <a:extLst>
                <a:ext uri="{FF2B5EF4-FFF2-40B4-BE49-F238E27FC236}">
                  <a16:creationId xmlns:a16="http://schemas.microsoft.com/office/drawing/2014/main" id="{AB996985-E82A-E7D8-199A-965AA275BE41}"/>
                </a:ext>
              </a:extLst>
            </p:cNvPr>
            <p:cNvSpPr/>
            <p:nvPr/>
          </p:nvSpPr>
          <p:spPr>
            <a:xfrm>
              <a:off x="7347697" y="3704954"/>
              <a:ext cx="586711" cy="7024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lumMod val="75000"/>
                      <a:lumOff val="25000"/>
                    </a:schemeClr>
                  </a:solidFill>
                  <a:latin typeface="Esteban" panose="02000000000000000000" pitchFamily="2" charset="0"/>
                </a:rPr>
                <a:t>Output</a:t>
              </a:r>
            </a:p>
          </p:txBody>
        </p:sp>
        <p:sp>
          <p:nvSpPr>
            <p:cNvPr id="101" name="Rectangle 100">
              <a:extLst>
                <a:ext uri="{FF2B5EF4-FFF2-40B4-BE49-F238E27FC236}">
                  <a16:creationId xmlns:a16="http://schemas.microsoft.com/office/drawing/2014/main" id="{66A279C1-74BF-0068-83A6-14C1F1841461}"/>
                </a:ext>
              </a:extLst>
            </p:cNvPr>
            <p:cNvSpPr/>
            <p:nvPr/>
          </p:nvSpPr>
          <p:spPr>
            <a:xfrm>
              <a:off x="7261889" y="4648279"/>
              <a:ext cx="586711" cy="7024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lumMod val="75000"/>
                      <a:lumOff val="25000"/>
                    </a:schemeClr>
                  </a:solidFill>
                  <a:latin typeface="Esteban" panose="02000000000000000000" pitchFamily="2" charset="0"/>
                </a:rPr>
                <a:t>Output</a:t>
              </a:r>
            </a:p>
          </p:txBody>
        </p:sp>
        <p:sp>
          <p:nvSpPr>
            <p:cNvPr id="102" name="Rectangle 101">
              <a:extLst>
                <a:ext uri="{FF2B5EF4-FFF2-40B4-BE49-F238E27FC236}">
                  <a16:creationId xmlns:a16="http://schemas.microsoft.com/office/drawing/2014/main" id="{2CD6E55A-109D-A633-76E6-96C0BCE261E4}"/>
                </a:ext>
              </a:extLst>
            </p:cNvPr>
            <p:cNvSpPr/>
            <p:nvPr/>
          </p:nvSpPr>
          <p:spPr>
            <a:xfrm>
              <a:off x="6912980" y="4254169"/>
              <a:ext cx="586711" cy="7024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lumMod val="75000"/>
                      <a:lumOff val="25000"/>
                    </a:schemeClr>
                  </a:solidFill>
                  <a:latin typeface="Esteban" panose="02000000000000000000" pitchFamily="2" charset="0"/>
                </a:rPr>
                <a:t>Output</a:t>
              </a:r>
            </a:p>
          </p:txBody>
        </p:sp>
        <p:sp>
          <p:nvSpPr>
            <p:cNvPr id="103" name="Rectangle 102">
              <a:extLst>
                <a:ext uri="{FF2B5EF4-FFF2-40B4-BE49-F238E27FC236}">
                  <a16:creationId xmlns:a16="http://schemas.microsoft.com/office/drawing/2014/main" id="{4DBC7D57-973F-4442-0944-EB5B5882503C}"/>
                </a:ext>
              </a:extLst>
            </p:cNvPr>
            <p:cNvSpPr/>
            <p:nvPr/>
          </p:nvSpPr>
          <p:spPr>
            <a:xfrm>
              <a:off x="7558299" y="4270736"/>
              <a:ext cx="586711" cy="7024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lumMod val="75000"/>
                      <a:lumOff val="25000"/>
                    </a:schemeClr>
                  </a:solidFill>
                  <a:latin typeface="Esteban" panose="02000000000000000000" pitchFamily="2" charset="0"/>
                </a:rPr>
                <a:t>Output</a:t>
              </a:r>
            </a:p>
          </p:txBody>
        </p:sp>
        <p:cxnSp>
          <p:nvCxnSpPr>
            <p:cNvPr id="104" name="Straight Arrow Connector 103">
              <a:extLst>
                <a:ext uri="{FF2B5EF4-FFF2-40B4-BE49-F238E27FC236}">
                  <a16:creationId xmlns:a16="http://schemas.microsoft.com/office/drawing/2014/main" id="{78968389-F45E-F9AA-3466-3B571BB137DB}"/>
                </a:ext>
              </a:extLst>
            </p:cNvPr>
            <p:cNvCxnSpPr/>
            <p:nvPr/>
          </p:nvCxnSpPr>
          <p:spPr>
            <a:xfrm>
              <a:off x="8355789" y="4442539"/>
              <a:ext cx="642608" cy="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5D2821E8-2D82-9640-4BA8-D4300AF0BEA0}"/>
                </a:ext>
              </a:extLst>
            </p:cNvPr>
            <p:cNvSpPr txBox="1"/>
            <p:nvPr/>
          </p:nvSpPr>
          <p:spPr>
            <a:xfrm>
              <a:off x="7142608" y="5486890"/>
              <a:ext cx="1055242" cy="369332"/>
            </a:xfrm>
            <a:prstGeom prst="rect">
              <a:avLst/>
            </a:prstGeom>
            <a:noFill/>
          </p:spPr>
          <p:txBody>
            <a:bodyPr wrap="square" rtlCol="0">
              <a:spAutoFit/>
            </a:bodyPr>
            <a:lstStyle/>
            <a:p>
              <a:r>
                <a:rPr lang="fr-FR" dirty="0" err="1">
                  <a:latin typeface="Source Sans Pro" panose="020B0503030403020204" pitchFamily="34" charset="0"/>
                  <a:ea typeface="Source Sans Pro" panose="020B0503030403020204" pitchFamily="34" charset="0"/>
                </a:rPr>
                <a:t>Shuffled</a:t>
              </a:r>
              <a:r>
                <a:rPr lang="fr-FR" dirty="0">
                  <a:latin typeface="Source Sans Pro" panose="020B0503030403020204" pitchFamily="34" charset="0"/>
                  <a:ea typeface="Source Sans Pro" panose="020B0503030403020204" pitchFamily="34" charset="0"/>
                </a:rPr>
                <a:t>!</a:t>
              </a:r>
              <a:endParaRPr lang="en-GB" dirty="0">
                <a:latin typeface="Source Sans Pro" panose="020B0503030403020204" pitchFamily="34" charset="0"/>
                <a:ea typeface="Source Sans Pro" panose="020B0503030403020204" pitchFamily="34" charset="0"/>
              </a:endParaRPr>
            </a:p>
          </p:txBody>
        </p:sp>
        <p:sp>
          <p:nvSpPr>
            <p:cNvPr id="106" name="Rectangle 105">
              <a:extLst>
                <a:ext uri="{FF2B5EF4-FFF2-40B4-BE49-F238E27FC236}">
                  <a16:creationId xmlns:a16="http://schemas.microsoft.com/office/drawing/2014/main" id="{C8C007C1-0BAB-EF68-F2D2-F55B1BDBB5CA}"/>
                </a:ext>
              </a:extLst>
            </p:cNvPr>
            <p:cNvSpPr/>
            <p:nvPr/>
          </p:nvSpPr>
          <p:spPr>
            <a:xfrm>
              <a:off x="9260702" y="3950042"/>
              <a:ext cx="864121" cy="1034625"/>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Esteban" panose="02000000000000000000" pitchFamily="2" charset="0"/>
                </a:rPr>
                <a:t>Sorted</a:t>
              </a:r>
              <a:r>
                <a:rPr lang="fr-FR" dirty="0">
                  <a:solidFill>
                    <a:schemeClr val="tx1">
                      <a:lumMod val="75000"/>
                      <a:lumOff val="25000"/>
                    </a:schemeClr>
                  </a:solidFill>
                  <a:latin typeface="Esteban" panose="02000000000000000000" pitchFamily="2" charset="0"/>
                </a:rPr>
                <a:t> output</a:t>
              </a:r>
            </a:p>
          </p:txBody>
        </p:sp>
      </p:grpSp>
    </p:spTree>
    <p:extLst>
      <p:ext uri="{BB962C8B-B14F-4D97-AF65-F5344CB8AC3E}">
        <p14:creationId xmlns:p14="http://schemas.microsoft.com/office/powerpoint/2010/main" val="2304868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EC005-906D-1E41-1653-C3CC708300B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F70748F-8696-D60A-82B5-6835633A0956}"/>
              </a:ext>
            </a:extLst>
          </p:cNvPr>
          <p:cNvSpPr>
            <a:spLocks noGrp="1"/>
          </p:cNvSpPr>
          <p:nvPr>
            <p:ph type="title"/>
          </p:nvPr>
        </p:nvSpPr>
        <p:spPr>
          <a:xfrm>
            <a:off x="838199" y="365125"/>
            <a:ext cx="10803903" cy="1325563"/>
          </a:xfrm>
        </p:spPr>
        <p:txBody>
          <a:bodyPr/>
          <a:lstStyle/>
          <a:p>
            <a:r>
              <a:rPr lang="fr-FR" dirty="0"/>
              <a:t>Packages </a:t>
            </a:r>
            <a:r>
              <a:rPr lang="fr-FR" dirty="0" err="1"/>
              <a:t>with</a:t>
            </a:r>
            <a:r>
              <a:rPr lang="fr-FR" dirty="0"/>
              <a:t> </a:t>
            </a:r>
            <a:r>
              <a:rPr lang="fr-FR" dirty="0" err="1"/>
              <a:t>built-in</a:t>
            </a:r>
            <a:r>
              <a:rPr lang="fr-FR" dirty="0"/>
              <a:t> </a:t>
            </a:r>
            <a:r>
              <a:rPr lang="fr-FR" dirty="0" err="1"/>
              <a:t>parallelism</a:t>
            </a:r>
            <a:endParaRPr lang="fr-FR" dirty="0"/>
          </a:p>
        </p:txBody>
      </p:sp>
      <p:sp>
        <p:nvSpPr>
          <p:cNvPr id="4" name="Espace réservé du numéro de diapositive 3">
            <a:extLst>
              <a:ext uri="{FF2B5EF4-FFF2-40B4-BE49-F238E27FC236}">
                <a16:creationId xmlns:a16="http://schemas.microsoft.com/office/drawing/2014/main" id="{CF9E929F-DD9E-1CF3-32F9-8CCE97DE3069}"/>
              </a:ext>
            </a:extLst>
          </p:cNvPr>
          <p:cNvSpPr>
            <a:spLocks noGrp="1"/>
          </p:cNvSpPr>
          <p:nvPr>
            <p:ph type="sldNum" sz="quarter" idx="12"/>
          </p:nvPr>
        </p:nvSpPr>
        <p:spPr/>
        <p:txBody>
          <a:bodyPr/>
          <a:lstStyle/>
          <a:p>
            <a:fld id="{6F3806FF-9E51-4331-BB90-F49EFA1FA4FC}" type="slidenum">
              <a:rPr lang="fr-FR" smtClean="0"/>
              <a:t>75</a:t>
            </a:fld>
            <a:endParaRPr lang="fr-FR"/>
          </a:p>
        </p:txBody>
      </p:sp>
      <p:pic>
        <p:nvPicPr>
          <p:cNvPr id="5" name="Picture 4" descr="A blue and black background&#10;&#10;Description automatically generated">
            <a:extLst>
              <a:ext uri="{FF2B5EF4-FFF2-40B4-BE49-F238E27FC236}">
                <a16:creationId xmlns:a16="http://schemas.microsoft.com/office/drawing/2014/main" id="{47BD2AD6-86D8-AE28-0A1B-550FAA9A229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11" name="Content Placeholder 5">
            <a:extLst>
              <a:ext uri="{FF2B5EF4-FFF2-40B4-BE49-F238E27FC236}">
                <a16:creationId xmlns:a16="http://schemas.microsoft.com/office/drawing/2014/main" id="{A57012F2-71FB-A198-0269-CB6A182B1F25}"/>
              </a:ext>
            </a:extLst>
          </p:cNvPr>
          <p:cNvSpPr>
            <a:spLocks noGrp="1"/>
          </p:cNvSpPr>
          <p:nvPr>
            <p:ph idx="1"/>
          </p:nvPr>
        </p:nvSpPr>
        <p:spPr>
          <a:xfrm>
            <a:off x="1012596" y="1492748"/>
            <a:ext cx="10341204" cy="5365251"/>
          </a:xfrm>
        </p:spPr>
        <p:txBody>
          <a:bodyPr>
            <a:normAutofit/>
          </a:bodyPr>
          <a:lstStyle/>
          <a:p>
            <a:r>
              <a:rPr lang="en-GB" dirty="0"/>
              <a:t>Be aware that some packages have built-in parallelism, and can automatically take advantage of your multi-core processor</a:t>
            </a:r>
          </a:p>
          <a:p>
            <a:r>
              <a:rPr lang="en-GB" dirty="0"/>
              <a:t>For example, for Random Forest, the package </a:t>
            </a:r>
            <a:r>
              <a:rPr lang="en-GB" dirty="0">
                <a:latin typeface="Fira Code" panose="020B0809050000020004" pitchFamily="49" charset="0"/>
                <a:ea typeface="Fira Code" panose="020B0809050000020004" pitchFamily="49" charset="0"/>
                <a:cs typeface="Fira Code" panose="020B0809050000020004" pitchFamily="49" charset="0"/>
              </a:rPr>
              <a:t>ranger</a:t>
            </a:r>
          </a:p>
          <a:p>
            <a:r>
              <a:rPr lang="en-GB" dirty="0">
                <a:cs typeface="Fira Code" panose="020B0809050000020004" pitchFamily="49" charset="0"/>
              </a:rPr>
              <a:t>On the </a:t>
            </a:r>
            <a:r>
              <a:rPr lang="en-GB" dirty="0">
                <a:cs typeface="Fira Code" panose="020B0809050000020004" pitchFamily="49" charset="0"/>
                <a:hlinkClick r:id="rId4"/>
              </a:rPr>
              <a:t>high performance computing page</a:t>
            </a:r>
            <a:r>
              <a:rPr lang="en-GB" dirty="0">
                <a:cs typeface="Fira Code" panose="020B0809050000020004" pitchFamily="49" charset="0"/>
              </a:rPr>
              <a:t> on CRAN, they list good, well-maintained R packages that allow for parallel computing</a:t>
            </a:r>
          </a:p>
        </p:txBody>
      </p:sp>
    </p:spTree>
    <p:extLst>
      <p:ext uri="{BB962C8B-B14F-4D97-AF65-F5344CB8AC3E}">
        <p14:creationId xmlns:p14="http://schemas.microsoft.com/office/powerpoint/2010/main" val="233201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F3E2-865F-FF9D-326E-4D17E69320D4}"/>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82F4017B-D51F-54DC-FC4F-4BFF9A23F91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C6F50286-BF0F-3B81-652A-4FAC48F2E11E}"/>
              </a:ext>
            </a:extLst>
          </p:cNvPr>
          <p:cNvSpPr>
            <a:spLocks noGrp="1"/>
          </p:cNvSpPr>
          <p:nvPr>
            <p:ph type="title"/>
          </p:nvPr>
        </p:nvSpPr>
        <p:spPr>
          <a:xfrm>
            <a:off x="838199" y="365125"/>
            <a:ext cx="10803903" cy="1325563"/>
          </a:xfrm>
        </p:spPr>
        <p:txBody>
          <a:bodyPr/>
          <a:lstStyle/>
          <a:p>
            <a:r>
              <a:rPr lang="fr-FR" dirty="0"/>
              <a:t>Growing out of the </a:t>
            </a:r>
            <a:r>
              <a:rPr lang="fr-FR" dirty="0" err="1"/>
              <a:t>tidyverse</a:t>
            </a:r>
            <a:endParaRPr lang="fr-FR" dirty="0"/>
          </a:p>
        </p:txBody>
      </p:sp>
      <p:sp>
        <p:nvSpPr>
          <p:cNvPr id="3" name="Espace réservé du contenu 2">
            <a:extLst>
              <a:ext uri="{FF2B5EF4-FFF2-40B4-BE49-F238E27FC236}">
                <a16:creationId xmlns:a16="http://schemas.microsoft.com/office/drawing/2014/main" id="{010EB923-FB18-7F17-B1FE-FB3C44F16B69}"/>
              </a:ext>
            </a:extLst>
          </p:cNvPr>
          <p:cNvSpPr>
            <a:spLocks noGrp="1"/>
          </p:cNvSpPr>
          <p:nvPr>
            <p:ph idx="1"/>
          </p:nvPr>
        </p:nvSpPr>
        <p:spPr/>
        <p:txBody>
          <a:bodyPr/>
          <a:lstStyle/>
          <a:p>
            <a:r>
              <a:rPr lang="en-US" dirty="0"/>
              <a:t>One day, the </a:t>
            </a:r>
            <a:r>
              <a:rPr lang="en-US" dirty="0" err="1"/>
              <a:t>Tidyverse</a:t>
            </a:r>
            <a:r>
              <a:rPr lang="en-US" dirty="0"/>
              <a:t> won’t be enough for your data manipulation</a:t>
            </a:r>
          </a:p>
          <a:p>
            <a:r>
              <a:rPr lang="en-US" dirty="0"/>
              <a:t>Two reasons:</a:t>
            </a:r>
          </a:p>
          <a:p>
            <a:pPr lvl="1"/>
            <a:r>
              <a:rPr lang="en-US" dirty="0"/>
              <a:t>It can get rather slow. Especially when you work with many groups in your data (&gt; 100,000)</a:t>
            </a:r>
          </a:p>
          <a:p>
            <a:pPr lvl="1"/>
            <a:r>
              <a:rPr lang="en-US" dirty="0"/>
              <a:t>It is not the most memory efficient package</a:t>
            </a:r>
          </a:p>
          <a:p>
            <a:r>
              <a:rPr lang="en-US" dirty="0"/>
              <a:t>In this case, you use </a:t>
            </a:r>
            <a:r>
              <a:rPr lang="en-US" dirty="0" err="1">
                <a:solidFill>
                  <a:srgbClr val="F56F4F"/>
                </a:solidFill>
              </a:rPr>
              <a:t>data.table</a:t>
            </a:r>
            <a:endParaRPr lang="en-US" dirty="0">
              <a:solidFill>
                <a:srgbClr val="F56F4F"/>
              </a:solidFill>
            </a:endParaRPr>
          </a:p>
          <a:p>
            <a:pPr lvl="1"/>
            <a:r>
              <a:rPr lang="en-US" dirty="0"/>
              <a:t>There is also </a:t>
            </a:r>
            <a:r>
              <a:rPr lang="en-US" dirty="0">
                <a:latin typeface="Fira Code" panose="020B0809050000020004" pitchFamily="49" charset="0"/>
                <a:ea typeface="Fira Code" panose="020B0809050000020004" pitchFamily="49" charset="0"/>
                <a:cs typeface="Fira Code" panose="020B0809050000020004" pitchFamily="49" charset="0"/>
                <a:hlinkClick r:id="rId3"/>
              </a:rPr>
              <a:t>collapse</a:t>
            </a:r>
            <a:r>
              <a:rPr lang="en-US" dirty="0"/>
              <a:t> now, which could apparently be </a:t>
            </a:r>
            <a:r>
              <a:rPr lang="en-US" dirty="0">
                <a:hlinkClick r:id="rId4"/>
              </a:rPr>
              <a:t>faster</a:t>
            </a:r>
            <a:r>
              <a:rPr lang="en-US" dirty="0"/>
              <a:t> than </a:t>
            </a:r>
            <a:r>
              <a:rPr lang="en-US" dirty="0" err="1"/>
              <a:t>data.table</a:t>
            </a:r>
            <a:r>
              <a:rPr lang="en-US" dirty="0"/>
              <a:t> (it depends on the benchmarks…)</a:t>
            </a:r>
          </a:p>
        </p:txBody>
      </p:sp>
      <p:sp>
        <p:nvSpPr>
          <p:cNvPr id="4" name="Espace réservé du numéro de diapositive 3">
            <a:extLst>
              <a:ext uri="{FF2B5EF4-FFF2-40B4-BE49-F238E27FC236}">
                <a16:creationId xmlns:a16="http://schemas.microsoft.com/office/drawing/2014/main" id="{F69E6B23-5B4A-FD2D-E563-36FE6D44C493}"/>
              </a:ext>
            </a:extLst>
          </p:cNvPr>
          <p:cNvSpPr>
            <a:spLocks noGrp="1"/>
          </p:cNvSpPr>
          <p:nvPr>
            <p:ph type="sldNum" sz="quarter" idx="12"/>
          </p:nvPr>
        </p:nvSpPr>
        <p:spPr/>
        <p:txBody>
          <a:bodyPr/>
          <a:lstStyle/>
          <a:p>
            <a:fld id="{6F3806FF-9E51-4331-BB90-F49EFA1FA4FC}" type="slidenum">
              <a:rPr lang="fr-FR" smtClean="0"/>
              <a:t>76</a:t>
            </a:fld>
            <a:endParaRPr lang="fr-FR"/>
          </a:p>
        </p:txBody>
      </p:sp>
      <p:pic>
        <p:nvPicPr>
          <p:cNvPr id="7" name="Picture 6" descr="A hexagon with white text and colorful dots&#10;&#10;Description automatically generated">
            <a:extLst>
              <a:ext uri="{FF2B5EF4-FFF2-40B4-BE49-F238E27FC236}">
                <a16:creationId xmlns:a16="http://schemas.microsoft.com/office/drawing/2014/main" id="{3F138AA0-D549-4125-8432-AD33B356DF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2355" y="228600"/>
            <a:ext cx="1189704" cy="1373568"/>
          </a:xfrm>
          <a:prstGeom prst="rect">
            <a:avLst/>
          </a:prstGeom>
        </p:spPr>
      </p:pic>
      <p:sp>
        <p:nvSpPr>
          <p:cNvPr id="9" name="TextBox 8">
            <a:extLst>
              <a:ext uri="{FF2B5EF4-FFF2-40B4-BE49-F238E27FC236}">
                <a16:creationId xmlns:a16="http://schemas.microsoft.com/office/drawing/2014/main" id="{26186124-6237-63E3-15C1-FFA1020C1C03}"/>
              </a:ext>
            </a:extLst>
          </p:cNvPr>
          <p:cNvSpPr txBox="1"/>
          <p:nvPr/>
        </p:nvSpPr>
        <p:spPr>
          <a:xfrm rot="1854275">
            <a:off x="10565993" y="805119"/>
            <a:ext cx="462029" cy="923330"/>
          </a:xfrm>
          <a:prstGeom prst="rect">
            <a:avLst/>
          </a:prstGeom>
          <a:noFill/>
        </p:spPr>
        <p:txBody>
          <a:bodyPr wrap="square">
            <a:spAutoFit/>
          </a:bodyPr>
          <a:lstStyle/>
          <a:p>
            <a:r>
              <a:rPr lang="en-GB" dirty="0"/>
              <a:t>👋👋👋</a:t>
            </a:r>
          </a:p>
        </p:txBody>
      </p:sp>
    </p:spTree>
    <p:extLst>
      <p:ext uri="{BB962C8B-B14F-4D97-AF65-F5344CB8AC3E}">
        <p14:creationId xmlns:p14="http://schemas.microsoft.com/office/powerpoint/2010/main" val="1723113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162C1-7DA4-EB0A-4FEE-445DD1CC9AEE}"/>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21A205E3-EE18-2625-E209-A64654AE1F1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69AA4FE1-988F-7F0D-0B4D-A16FDF2015CE}"/>
              </a:ext>
            </a:extLst>
          </p:cNvPr>
          <p:cNvSpPr>
            <a:spLocks noGrp="1"/>
          </p:cNvSpPr>
          <p:nvPr>
            <p:ph type="title"/>
          </p:nvPr>
        </p:nvSpPr>
        <p:spPr>
          <a:xfrm>
            <a:off x="838199" y="365125"/>
            <a:ext cx="10803903" cy="1325563"/>
          </a:xfrm>
        </p:spPr>
        <p:txBody>
          <a:bodyPr/>
          <a:lstStyle/>
          <a:p>
            <a:r>
              <a:rPr lang="fr-FR" dirty="0" err="1"/>
              <a:t>data.table</a:t>
            </a:r>
            <a:endParaRPr lang="fr-FR" dirty="0"/>
          </a:p>
        </p:txBody>
      </p:sp>
      <p:sp>
        <p:nvSpPr>
          <p:cNvPr id="3" name="Espace réservé du contenu 2">
            <a:extLst>
              <a:ext uri="{FF2B5EF4-FFF2-40B4-BE49-F238E27FC236}">
                <a16:creationId xmlns:a16="http://schemas.microsoft.com/office/drawing/2014/main" id="{60F99F04-12CE-2ADD-37DF-79320F7BF7CF}"/>
              </a:ext>
            </a:extLst>
          </p:cNvPr>
          <p:cNvSpPr>
            <a:spLocks noGrp="1"/>
          </p:cNvSpPr>
          <p:nvPr>
            <p:ph idx="1"/>
          </p:nvPr>
        </p:nvSpPr>
        <p:spPr>
          <a:xfrm>
            <a:off x="838200" y="1825624"/>
            <a:ext cx="10803902" cy="5032375"/>
          </a:xfrm>
        </p:spPr>
        <p:txBody>
          <a:bodyPr>
            <a:normAutofit/>
          </a:bodyPr>
          <a:lstStyle/>
          <a:p>
            <a:r>
              <a:rPr lang="en-US" dirty="0"/>
              <a:t>This package is made for working with large datasets that still fit in the memory of your computer</a:t>
            </a:r>
          </a:p>
          <a:p>
            <a:pPr lvl="1"/>
            <a:r>
              <a:rPr lang="en-US" dirty="0"/>
              <a:t>It is a lot faster and more memory efficient than </a:t>
            </a:r>
            <a:r>
              <a:rPr lang="en-US" dirty="0" err="1"/>
              <a:t>dplyr</a:t>
            </a:r>
            <a:endParaRPr lang="en-US" dirty="0"/>
          </a:p>
          <a:p>
            <a:pPr lvl="1"/>
            <a:r>
              <a:rPr lang="en-US" dirty="0"/>
              <a:t>Another package, </a:t>
            </a:r>
            <a:r>
              <a:rPr lang="en-US" dirty="0" err="1"/>
              <a:t>dtplyr</a:t>
            </a:r>
            <a:r>
              <a:rPr lang="en-US" dirty="0"/>
              <a:t>, allows use </a:t>
            </a:r>
            <a:r>
              <a:rPr lang="en-US" dirty="0" err="1"/>
              <a:t>dplyr</a:t>
            </a:r>
            <a:r>
              <a:rPr lang="en-US" dirty="0"/>
              <a:t> syntax while using </a:t>
            </a:r>
            <a:r>
              <a:rPr lang="en-US" dirty="0" err="1"/>
              <a:t>data.table</a:t>
            </a:r>
            <a:r>
              <a:rPr lang="en-US" dirty="0"/>
              <a:t> under the hood, but I advise you </a:t>
            </a:r>
            <a:r>
              <a:rPr lang="en-US" dirty="0">
                <a:solidFill>
                  <a:srgbClr val="F56F4F"/>
                </a:solidFill>
              </a:rPr>
              <a:t>not</a:t>
            </a:r>
            <a:r>
              <a:rPr lang="en-US" dirty="0"/>
              <a:t> to use it at first</a:t>
            </a:r>
          </a:p>
        </p:txBody>
      </p:sp>
      <p:sp>
        <p:nvSpPr>
          <p:cNvPr id="4" name="Espace réservé du numéro de diapositive 3">
            <a:extLst>
              <a:ext uri="{FF2B5EF4-FFF2-40B4-BE49-F238E27FC236}">
                <a16:creationId xmlns:a16="http://schemas.microsoft.com/office/drawing/2014/main" id="{F04BD390-476B-9AA7-0399-58B9FE6B7F72}"/>
              </a:ext>
            </a:extLst>
          </p:cNvPr>
          <p:cNvSpPr>
            <a:spLocks noGrp="1"/>
          </p:cNvSpPr>
          <p:nvPr>
            <p:ph type="sldNum" sz="quarter" idx="12"/>
          </p:nvPr>
        </p:nvSpPr>
        <p:spPr/>
        <p:txBody>
          <a:bodyPr/>
          <a:lstStyle/>
          <a:p>
            <a:fld id="{6F3806FF-9E51-4331-BB90-F49EFA1FA4FC}" type="slidenum">
              <a:rPr lang="fr-FR" smtClean="0"/>
              <a:t>77</a:t>
            </a:fld>
            <a:endParaRPr lang="fr-FR"/>
          </a:p>
        </p:txBody>
      </p:sp>
      <p:pic>
        <p:nvPicPr>
          <p:cNvPr id="6" name="Picture 5" descr="A yellow seal on a table&#10;&#10;Description automatically generated">
            <a:extLst>
              <a:ext uri="{FF2B5EF4-FFF2-40B4-BE49-F238E27FC236}">
                <a16:creationId xmlns:a16="http://schemas.microsoft.com/office/drawing/2014/main" id="{513BFD3E-BDF3-6D41-711B-9A511324F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1" y="268019"/>
            <a:ext cx="1293226" cy="1490137"/>
          </a:xfrm>
          <a:prstGeom prst="rect">
            <a:avLst/>
          </a:prstGeom>
        </p:spPr>
      </p:pic>
      <p:pic>
        <p:nvPicPr>
          <p:cNvPr id="12" name="Picture 11">
            <a:extLst>
              <a:ext uri="{FF2B5EF4-FFF2-40B4-BE49-F238E27FC236}">
                <a16:creationId xmlns:a16="http://schemas.microsoft.com/office/drawing/2014/main" id="{6402BA42-F2AC-96B1-31DF-C2A056F67F17}"/>
              </a:ext>
            </a:extLst>
          </p:cNvPr>
          <p:cNvPicPr>
            <a:picLocks noChangeAspect="1"/>
          </p:cNvPicPr>
          <p:nvPr/>
        </p:nvPicPr>
        <p:blipFill>
          <a:blip r:embed="rId4">
            <a:clrChange>
              <a:clrFrom>
                <a:srgbClr val="FFFFFF"/>
              </a:clrFrom>
              <a:clrTo>
                <a:srgbClr val="FFFFFF">
                  <a:alpha val="0"/>
                </a:srgbClr>
              </a:clrTo>
            </a:clrChange>
          </a:blip>
          <a:srcRect r="20453"/>
          <a:stretch/>
        </p:blipFill>
        <p:spPr>
          <a:xfrm>
            <a:off x="1065191" y="3790388"/>
            <a:ext cx="3848100" cy="2371323"/>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AAEB022E-4FF9-CDDC-D51E-32B462D8B87F}"/>
                  </a:ext>
                </a:extLst>
              </p14:cNvPr>
              <p14:cNvContentPartPr/>
              <p14:nvPr/>
            </p14:nvContentPartPr>
            <p14:xfrm>
              <a:off x="4603862" y="4616756"/>
              <a:ext cx="216000" cy="8280"/>
            </p14:xfrm>
          </p:contentPart>
        </mc:Choice>
        <mc:Fallback xmlns="">
          <p:pic>
            <p:nvPicPr>
              <p:cNvPr id="15" name="Ink 14">
                <a:extLst>
                  <a:ext uri="{FF2B5EF4-FFF2-40B4-BE49-F238E27FC236}">
                    <a16:creationId xmlns:a16="http://schemas.microsoft.com/office/drawing/2014/main" id="{AAEB022E-4FF9-CDDC-D51E-32B462D8B87F}"/>
                  </a:ext>
                </a:extLst>
              </p:cNvPr>
              <p:cNvPicPr/>
              <p:nvPr/>
            </p:nvPicPr>
            <p:blipFill>
              <a:blip r:embed="rId6"/>
              <a:stretch>
                <a:fillRect/>
              </a:stretch>
            </p:blipFill>
            <p:spPr>
              <a:xfrm>
                <a:off x="4549862" y="4508756"/>
                <a:ext cx="323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9DE2731B-B240-CABB-211A-6C990DA4755C}"/>
                  </a:ext>
                </a:extLst>
              </p14:cNvPr>
              <p14:cNvContentPartPr/>
              <p14:nvPr/>
            </p14:nvContentPartPr>
            <p14:xfrm>
              <a:off x="4488059" y="5337771"/>
              <a:ext cx="379800" cy="7200"/>
            </p14:xfrm>
          </p:contentPart>
        </mc:Choice>
        <mc:Fallback xmlns="">
          <p:pic>
            <p:nvPicPr>
              <p:cNvPr id="17" name="Ink 16">
                <a:extLst>
                  <a:ext uri="{FF2B5EF4-FFF2-40B4-BE49-F238E27FC236}">
                    <a16:creationId xmlns:a16="http://schemas.microsoft.com/office/drawing/2014/main" id="{9DE2731B-B240-CABB-211A-6C990DA4755C}"/>
                  </a:ext>
                </a:extLst>
              </p:cNvPr>
              <p:cNvPicPr/>
              <p:nvPr/>
            </p:nvPicPr>
            <p:blipFill>
              <a:blip r:embed="rId8"/>
              <a:stretch>
                <a:fillRect/>
              </a:stretch>
            </p:blipFill>
            <p:spPr>
              <a:xfrm>
                <a:off x="4434059" y="5229771"/>
                <a:ext cx="487440" cy="222840"/>
              </a:xfrm>
              <a:prstGeom prst="rect">
                <a:avLst/>
              </a:prstGeom>
            </p:spPr>
          </p:pic>
        </mc:Fallback>
      </mc:AlternateContent>
      <p:sp>
        <p:nvSpPr>
          <p:cNvPr id="18" name="Espace réservé du contenu 2">
            <a:extLst>
              <a:ext uri="{FF2B5EF4-FFF2-40B4-BE49-F238E27FC236}">
                <a16:creationId xmlns:a16="http://schemas.microsoft.com/office/drawing/2014/main" id="{96EB050D-4491-EB8B-0C19-2AF8A03BD916}"/>
              </a:ext>
            </a:extLst>
          </p:cNvPr>
          <p:cNvSpPr txBox="1">
            <a:spLocks/>
          </p:cNvSpPr>
          <p:nvPr/>
        </p:nvSpPr>
        <p:spPr>
          <a:xfrm>
            <a:off x="4900412" y="3771070"/>
            <a:ext cx="6309575" cy="56667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This is just importing </a:t>
            </a:r>
            <a:br>
              <a:rPr lang="en-US" sz="1800" dirty="0"/>
            </a:br>
            <a:r>
              <a:rPr lang="en-US" sz="1800" dirty="0"/>
              <a:t>the data</a:t>
            </a:r>
          </a:p>
        </p:txBody>
      </p:sp>
      <p:sp>
        <p:nvSpPr>
          <p:cNvPr id="19" name="Espace réservé du contenu 2">
            <a:extLst>
              <a:ext uri="{FF2B5EF4-FFF2-40B4-BE49-F238E27FC236}">
                <a16:creationId xmlns:a16="http://schemas.microsoft.com/office/drawing/2014/main" id="{4E03D696-3C6A-B8C8-4F3B-FB3733C0B38D}"/>
              </a:ext>
            </a:extLst>
          </p:cNvPr>
          <p:cNvSpPr txBox="1">
            <a:spLocks/>
          </p:cNvSpPr>
          <p:nvPr/>
        </p:nvSpPr>
        <p:spPr>
          <a:xfrm>
            <a:off x="888642" y="6278135"/>
            <a:ext cx="10905860" cy="579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Benchmark from 09/2024 </a:t>
            </a:r>
            <a:r>
              <a:rPr lang="en-US" dirty="0">
                <a:hlinkClick r:id="rId9"/>
              </a:rPr>
              <a:t>here</a:t>
            </a:r>
            <a:endParaRPr lang="en-US" dirty="0"/>
          </a:p>
        </p:txBody>
      </p:sp>
    </p:spTree>
    <p:extLst>
      <p:ext uri="{BB962C8B-B14F-4D97-AF65-F5344CB8AC3E}">
        <p14:creationId xmlns:p14="http://schemas.microsoft.com/office/powerpoint/2010/main" val="1506441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4E8B4-056D-1E32-5420-B400CB127C2A}"/>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BDC3A0B4-D895-817C-7AFC-89D7D6B4EB1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FFF01CB9-FF2D-DFE9-7F14-9C9C30092CCD}"/>
              </a:ext>
            </a:extLst>
          </p:cNvPr>
          <p:cNvSpPr>
            <a:spLocks noGrp="1"/>
          </p:cNvSpPr>
          <p:nvPr>
            <p:ph type="title"/>
          </p:nvPr>
        </p:nvSpPr>
        <p:spPr>
          <a:xfrm>
            <a:off x="838199" y="365125"/>
            <a:ext cx="10803903" cy="1325563"/>
          </a:xfrm>
        </p:spPr>
        <p:txBody>
          <a:bodyPr/>
          <a:lstStyle/>
          <a:p>
            <a:r>
              <a:rPr lang="fr-FR" dirty="0" err="1"/>
              <a:t>data.table</a:t>
            </a:r>
            <a:endParaRPr lang="fr-FR" dirty="0"/>
          </a:p>
        </p:txBody>
      </p:sp>
      <p:sp>
        <p:nvSpPr>
          <p:cNvPr id="3" name="Espace réservé du contenu 2">
            <a:extLst>
              <a:ext uri="{FF2B5EF4-FFF2-40B4-BE49-F238E27FC236}">
                <a16:creationId xmlns:a16="http://schemas.microsoft.com/office/drawing/2014/main" id="{96E5808B-5AC3-5675-9759-B6B671F25F7B}"/>
              </a:ext>
            </a:extLst>
          </p:cNvPr>
          <p:cNvSpPr>
            <a:spLocks noGrp="1"/>
          </p:cNvSpPr>
          <p:nvPr>
            <p:ph idx="1"/>
          </p:nvPr>
        </p:nvSpPr>
        <p:spPr>
          <a:xfrm>
            <a:off x="838200" y="1825624"/>
            <a:ext cx="10803902" cy="5032375"/>
          </a:xfrm>
        </p:spPr>
        <p:txBody>
          <a:bodyPr>
            <a:normAutofit/>
          </a:bodyPr>
          <a:lstStyle/>
          <a:p>
            <a:r>
              <a:rPr lang="en-US" dirty="0"/>
              <a:t>Syntax is quite different from </a:t>
            </a:r>
            <a:r>
              <a:rPr lang="en-US" dirty="0" err="1"/>
              <a:t>dplyr</a:t>
            </a:r>
            <a:r>
              <a:rPr lang="en-US" dirty="0"/>
              <a:t> (and a bit more complex)</a:t>
            </a:r>
          </a:p>
          <a:p>
            <a:endParaRPr lang="en-US" dirty="0"/>
          </a:p>
          <a:p>
            <a:endParaRPr lang="en-US" dirty="0"/>
          </a:p>
          <a:p>
            <a:pPr marL="0" indent="0">
              <a:buNone/>
            </a:pPr>
            <a:endParaRPr lang="en-US" dirty="0"/>
          </a:p>
          <a:p>
            <a:pPr marL="0" indent="0">
              <a:buNone/>
            </a:pPr>
            <a:r>
              <a:rPr lang="en-US" sz="1400" dirty="0"/>
              <a:t>Note: DT here is the name </a:t>
            </a:r>
            <a:r>
              <a:rPr lang="en-US" sz="1400" dirty="0" err="1"/>
              <a:t>dataframe</a:t>
            </a:r>
            <a:r>
              <a:rPr lang="en-US" sz="1400" dirty="0"/>
              <a:t>, it’s not a function</a:t>
            </a:r>
          </a:p>
          <a:p>
            <a:pPr marL="0" indent="0">
              <a:buNone/>
            </a:pPr>
            <a:r>
              <a:rPr lang="en-US" dirty="0"/>
              <a:t>Instead of multiple functions like select, mutate, </a:t>
            </a:r>
            <a:r>
              <a:rPr lang="en-US" dirty="0" err="1"/>
              <a:t>group_by</a:t>
            </a:r>
            <a:r>
              <a:rPr lang="en-US" dirty="0"/>
              <a:t>, everything is done in these square brackets.</a:t>
            </a:r>
          </a:p>
          <a:p>
            <a:pPr marL="0" indent="0">
              <a:buNone/>
            </a:pPr>
            <a:r>
              <a:rPr lang="en-US" dirty="0"/>
              <a:t>In i: you filter observations</a:t>
            </a:r>
          </a:p>
          <a:p>
            <a:pPr marL="0" indent="0">
              <a:buNone/>
            </a:pPr>
            <a:r>
              <a:rPr lang="en-US" dirty="0"/>
              <a:t>In j: you select or modify columns</a:t>
            </a:r>
          </a:p>
          <a:p>
            <a:pPr marL="0" indent="0">
              <a:buNone/>
            </a:pPr>
            <a:r>
              <a:rPr lang="en-US" dirty="0"/>
              <a:t>In by: computations by group </a:t>
            </a:r>
          </a:p>
        </p:txBody>
      </p:sp>
      <p:sp>
        <p:nvSpPr>
          <p:cNvPr id="4" name="Espace réservé du numéro de diapositive 3">
            <a:extLst>
              <a:ext uri="{FF2B5EF4-FFF2-40B4-BE49-F238E27FC236}">
                <a16:creationId xmlns:a16="http://schemas.microsoft.com/office/drawing/2014/main" id="{30C50094-0F4C-DE4F-CE26-A84F00DC581E}"/>
              </a:ext>
            </a:extLst>
          </p:cNvPr>
          <p:cNvSpPr>
            <a:spLocks noGrp="1"/>
          </p:cNvSpPr>
          <p:nvPr>
            <p:ph type="sldNum" sz="quarter" idx="12"/>
          </p:nvPr>
        </p:nvSpPr>
        <p:spPr/>
        <p:txBody>
          <a:bodyPr/>
          <a:lstStyle/>
          <a:p>
            <a:fld id="{6F3806FF-9E51-4331-BB90-F49EFA1FA4FC}" type="slidenum">
              <a:rPr lang="fr-FR" smtClean="0"/>
              <a:t>78</a:t>
            </a:fld>
            <a:endParaRPr lang="fr-FR"/>
          </a:p>
        </p:txBody>
      </p:sp>
      <p:pic>
        <p:nvPicPr>
          <p:cNvPr id="6" name="Picture 5" descr="A yellow seal on a table&#10;&#10;Description automatically generated">
            <a:extLst>
              <a:ext uri="{FF2B5EF4-FFF2-40B4-BE49-F238E27FC236}">
                <a16:creationId xmlns:a16="http://schemas.microsoft.com/office/drawing/2014/main" id="{3B26050F-0E0D-A189-F34B-4375C2025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1" y="268019"/>
            <a:ext cx="1293226" cy="1490137"/>
          </a:xfrm>
          <a:prstGeom prst="rect">
            <a:avLst/>
          </a:prstGeom>
        </p:spPr>
      </p:pic>
      <p:pic>
        <p:nvPicPr>
          <p:cNvPr id="8" name="Picture 7">
            <a:extLst>
              <a:ext uri="{FF2B5EF4-FFF2-40B4-BE49-F238E27FC236}">
                <a16:creationId xmlns:a16="http://schemas.microsoft.com/office/drawing/2014/main" id="{6482E4CA-9523-A44F-5A56-C9573FA49C5B}"/>
              </a:ext>
            </a:extLst>
          </p:cNvPr>
          <p:cNvPicPr>
            <a:picLocks noChangeAspect="1"/>
          </p:cNvPicPr>
          <p:nvPr/>
        </p:nvPicPr>
        <p:blipFill>
          <a:blip r:embed="rId4">
            <a:clrChange>
              <a:clrFrom>
                <a:srgbClr val="F8F8F8"/>
              </a:clrFrom>
              <a:clrTo>
                <a:srgbClr val="F8F8F8">
                  <a:alpha val="0"/>
                </a:srgbClr>
              </a:clrTo>
            </a:clrChange>
          </a:blip>
          <a:srcRect t="47865" r="42887"/>
          <a:stretch/>
        </p:blipFill>
        <p:spPr>
          <a:xfrm>
            <a:off x="861784" y="3203688"/>
            <a:ext cx="7483909" cy="911111"/>
          </a:xfrm>
          <a:prstGeom prst="rect">
            <a:avLst/>
          </a:prstGeom>
        </p:spPr>
      </p:pic>
      <p:pic>
        <p:nvPicPr>
          <p:cNvPr id="9" name="Picture 8">
            <a:extLst>
              <a:ext uri="{FF2B5EF4-FFF2-40B4-BE49-F238E27FC236}">
                <a16:creationId xmlns:a16="http://schemas.microsoft.com/office/drawing/2014/main" id="{14D124AA-B6A6-84E8-C9DD-2CED3AE77D05}"/>
              </a:ext>
            </a:extLst>
          </p:cNvPr>
          <p:cNvPicPr>
            <a:picLocks noChangeAspect="1"/>
          </p:cNvPicPr>
          <p:nvPr/>
        </p:nvPicPr>
        <p:blipFill>
          <a:blip r:embed="rId4">
            <a:clrChange>
              <a:clrFrom>
                <a:srgbClr val="F8F8F8"/>
              </a:clrFrom>
              <a:clrTo>
                <a:srgbClr val="F8F8F8">
                  <a:alpha val="0"/>
                </a:srgbClr>
              </a:clrTo>
            </a:clrChange>
          </a:blip>
          <a:srcRect l="451" t="-694" r="85255" b="48559"/>
          <a:stretch/>
        </p:blipFill>
        <p:spPr>
          <a:xfrm>
            <a:off x="4144259" y="2313077"/>
            <a:ext cx="1873067" cy="911111"/>
          </a:xfrm>
          <a:prstGeom prst="rect">
            <a:avLst/>
          </a:prstGeom>
        </p:spPr>
      </p:pic>
      <p:grpSp>
        <p:nvGrpSpPr>
          <p:cNvPr id="17" name="Group 16">
            <a:extLst>
              <a:ext uri="{FF2B5EF4-FFF2-40B4-BE49-F238E27FC236}">
                <a16:creationId xmlns:a16="http://schemas.microsoft.com/office/drawing/2014/main" id="{673BD55B-C6B0-778A-A2EF-A2F9D286293B}"/>
              </a:ext>
            </a:extLst>
          </p:cNvPr>
          <p:cNvGrpSpPr/>
          <p:nvPr/>
        </p:nvGrpSpPr>
        <p:grpSpPr>
          <a:xfrm>
            <a:off x="4407093" y="2855616"/>
            <a:ext cx="290196" cy="366605"/>
            <a:chOff x="4144259" y="2925051"/>
            <a:chExt cx="399240" cy="50436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1E0529A-05B6-9C2D-F3AF-BB7FA824297C}"/>
                    </a:ext>
                  </a:extLst>
                </p14:cNvPr>
                <p14:cNvContentPartPr/>
                <p14:nvPr/>
              </p14:nvContentPartPr>
              <p14:xfrm>
                <a:off x="4156859" y="2925051"/>
                <a:ext cx="386640" cy="447120"/>
              </p14:xfrm>
            </p:contentPart>
          </mc:Choice>
          <mc:Fallback xmlns="">
            <p:pic>
              <p:nvPicPr>
                <p:cNvPr id="14" name="Ink 13">
                  <a:extLst>
                    <a:ext uri="{FF2B5EF4-FFF2-40B4-BE49-F238E27FC236}">
                      <a16:creationId xmlns:a16="http://schemas.microsoft.com/office/drawing/2014/main" id="{D1E0529A-05B6-9C2D-F3AF-BB7FA824297C}"/>
                    </a:ext>
                  </a:extLst>
                </p:cNvPr>
                <p:cNvPicPr/>
                <p:nvPr/>
              </p:nvPicPr>
              <p:blipFill>
                <a:blip r:embed="rId6"/>
                <a:stretch>
                  <a:fillRect/>
                </a:stretch>
              </p:blipFill>
              <p:spPr>
                <a:xfrm>
                  <a:off x="4148443" y="2916633"/>
                  <a:ext cx="403472" cy="46395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E47146C5-9BA6-B58C-24F4-01E3F820B125}"/>
                    </a:ext>
                  </a:extLst>
                </p14:cNvPr>
                <p14:cNvContentPartPr/>
                <p14:nvPr/>
              </p14:nvContentPartPr>
              <p14:xfrm>
                <a:off x="4144259" y="3229251"/>
                <a:ext cx="163800" cy="200160"/>
              </p14:xfrm>
            </p:contentPart>
          </mc:Choice>
          <mc:Fallback xmlns="">
            <p:pic>
              <p:nvPicPr>
                <p:cNvPr id="16" name="Ink 15">
                  <a:extLst>
                    <a:ext uri="{FF2B5EF4-FFF2-40B4-BE49-F238E27FC236}">
                      <a16:creationId xmlns:a16="http://schemas.microsoft.com/office/drawing/2014/main" id="{E47146C5-9BA6-B58C-24F4-01E3F820B125}"/>
                    </a:ext>
                  </a:extLst>
                </p:cNvPr>
                <p:cNvPicPr/>
                <p:nvPr/>
              </p:nvPicPr>
              <p:blipFill>
                <a:blip r:embed="rId8"/>
                <a:stretch>
                  <a:fillRect/>
                </a:stretch>
              </p:blipFill>
              <p:spPr>
                <a:xfrm>
                  <a:off x="4135846" y="3220828"/>
                  <a:ext cx="180625" cy="21700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7D9AB269-1CBF-876F-87BF-D7D52D71D28B}"/>
                  </a:ext>
                </a:extLst>
              </p14:cNvPr>
              <p14:cNvContentPartPr/>
              <p14:nvPr/>
            </p14:nvContentPartPr>
            <p14:xfrm>
              <a:off x="5188259" y="2950611"/>
              <a:ext cx="335160" cy="424800"/>
            </p14:xfrm>
          </p:contentPart>
        </mc:Choice>
        <mc:Fallback xmlns="">
          <p:pic>
            <p:nvPicPr>
              <p:cNvPr id="18" name="Ink 17">
                <a:extLst>
                  <a:ext uri="{FF2B5EF4-FFF2-40B4-BE49-F238E27FC236}">
                    <a16:creationId xmlns:a16="http://schemas.microsoft.com/office/drawing/2014/main" id="{7D9AB269-1CBF-876F-87BF-D7D52D71D28B}"/>
                  </a:ext>
                </a:extLst>
              </p:cNvPr>
              <p:cNvPicPr/>
              <p:nvPr/>
            </p:nvPicPr>
            <p:blipFill>
              <a:blip r:embed="rId10"/>
              <a:stretch>
                <a:fillRect/>
              </a:stretch>
            </p:blipFill>
            <p:spPr>
              <a:xfrm>
                <a:off x="5182139" y="2944491"/>
                <a:ext cx="347400" cy="437040"/>
              </a:xfrm>
              <a:prstGeom prst="rect">
                <a:avLst/>
              </a:prstGeom>
            </p:spPr>
          </p:pic>
        </mc:Fallback>
      </mc:AlternateContent>
      <p:grpSp>
        <p:nvGrpSpPr>
          <p:cNvPr id="58" name="Group 57">
            <a:extLst>
              <a:ext uri="{FF2B5EF4-FFF2-40B4-BE49-F238E27FC236}">
                <a16:creationId xmlns:a16="http://schemas.microsoft.com/office/drawing/2014/main" id="{A7856457-9402-0F4A-89FD-832FFFD3D147}"/>
              </a:ext>
            </a:extLst>
          </p:cNvPr>
          <p:cNvGrpSpPr/>
          <p:nvPr/>
        </p:nvGrpSpPr>
        <p:grpSpPr>
          <a:xfrm>
            <a:off x="5342699" y="2895171"/>
            <a:ext cx="2034000" cy="497160"/>
            <a:chOff x="5342699" y="2895171"/>
            <a:chExt cx="2034000" cy="497160"/>
          </a:xfrm>
        </p:grpSpPr>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929816B9-C197-CEA2-80FD-C88F4F2FA9B9}"/>
                    </a:ext>
                  </a:extLst>
                </p14:cNvPr>
                <p14:cNvContentPartPr/>
                <p14:nvPr/>
              </p14:nvContentPartPr>
              <p14:xfrm>
                <a:off x="5342699" y="3302331"/>
                <a:ext cx="192240" cy="90000"/>
              </p14:xfrm>
            </p:contentPart>
          </mc:Choice>
          <mc:Fallback xmlns="">
            <p:pic>
              <p:nvPicPr>
                <p:cNvPr id="25" name="Ink 24">
                  <a:extLst>
                    <a:ext uri="{FF2B5EF4-FFF2-40B4-BE49-F238E27FC236}">
                      <a16:creationId xmlns:a16="http://schemas.microsoft.com/office/drawing/2014/main" id="{929816B9-C197-CEA2-80FD-C88F4F2FA9B9}"/>
                    </a:ext>
                  </a:extLst>
                </p:cNvPr>
                <p:cNvPicPr/>
                <p:nvPr/>
              </p:nvPicPr>
              <p:blipFill>
                <a:blip r:embed="rId12"/>
                <a:stretch>
                  <a:fillRect/>
                </a:stretch>
              </p:blipFill>
              <p:spPr>
                <a:xfrm>
                  <a:off x="5336579" y="3296211"/>
                  <a:ext cx="2044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439CD1A6-E266-A0AC-D429-F0F05B422E76}"/>
                    </a:ext>
                  </a:extLst>
                </p14:cNvPr>
                <p14:cNvContentPartPr/>
                <p14:nvPr/>
              </p14:nvContentPartPr>
              <p14:xfrm>
                <a:off x="5491019" y="3222411"/>
                <a:ext cx="36360" cy="153360"/>
              </p14:xfrm>
            </p:contentPart>
          </mc:Choice>
          <mc:Fallback xmlns="">
            <p:pic>
              <p:nvPicPr>
                <p:cNvPr id="26" name="Ink 25">
                  <a:extLst>
                    <a:ext uri="{FF2B5EF4-FFF2-40B4-BE49-F238E27FC236}">
                      <a16:creationId xmlns:a16="http://schemas.microsoft.com/office/drawing/2014/main" id="{439CD1A6-E266-A0AC-D429-F0F05B422E76}"/>
                    </a:ext>
                  </a:extLst>
                </p:cNvPr>
                <p:cNvPicPr/>
                <p:nvPr/>
              </p:nvPicPr>
              <p:blipFill>
                <a:blip r:embed="rId14"/>
                <a:stretch>
                  <a:fillRect/>
                </a:stretch>
              </p:blipFill>
              <p:spPr>
                <a:xfrm>
                  <a:off x="5484899" y="3216291"/>
                  <a:ext cx="48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BD6BA3AD-225C-B4F2-0C80-935E08CC0993}"/>
                    </a:ext>
                  </a:extLst>
                </p14:cNvPr>
                <p14:cNvContentPartPr/>
                <p14:nvPr/>
              </p14:nvContentPartPr>
              <p14:xfrm>
                <a:off x="5857859" y="2895171"/>
                <a:ext cx="1419480" cy="402480"/>
              </p14:xfrm>
            </p:contentPart>
          </mc:Choice>
          <mc:Fallback xmlns="">
            <p:pic>
              <p:nvPicPr>
                <p:cNvPr id="49" name="Ink 48">
                  <a:extLst>
                    <a:ext uri="{FF2B5EF4-FFF2-40B4-BE49-F238E27FC236}">
                      <a16:creationId xmlns:a16="http://schemas.microsoft.com/office/drawing/2014/main" id="{BD6BA3AD-225C-B4F2-0C80-935E08CC0993}"/>
                    </a:ext>
                  </a:extLst>
                </p:cNvPr>
                <p:cNvPicPr/>
                <p:nvPr/>
              </p:nvPicPr>
              <p:blipFill>
                <a:blip r:embed="rId16"/>
                <a:stretch>
                  <a:fillRect/>
                </a:stretch>
              </p:blipFill>
              <p:spPr>
                <a:xfrm>
                  <a:off x="5851739" y="2889051"/>
                  <a:ext cx="14317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2" name="Ink 51">
                  <a:extLst>
                    <a:ext uri="{FF2B5EF4-FFF2-40B4-BE49-F238E27FC236}">
                      <a16:creationId xmlns:a16="http://schemas.microsoft.com/office/drawing/2014/main" id="{4D00E974-B1BD-60A0-37A1-5B9C232AA167}"/>
                    </a:ext>
                  </a:extLst>
                </p14:cNvPr>
                <p14:cNvContentPartPr/>
                <p14:nvPr/>
              </p14:nvContentPartPr>
              <p14:xfrm>
                <a:off x="7121459" y="3301971"/>
                <a:ext cx="214200" cy="20520"/>
              </p14:xfrm>
            </p:contentPart>
          </mc:Choice>
          <mc:Fallback xmlns="">
            <p:pic>
              <p:nvPicPr>
                <p:cNvPr id="52" name="Ink 51">
                  <a:extLst>
                    <a:ext uri="{FF2B5EF4-FFF2-40B4-BE49-F238E27FC236}">
                      <a16:creationId xmlns:a16="http://schemas.microsoft.com/office/drawing/2014/main" id="{4D00E974-B1BD-60A0-37A1-5B9C232AA167}"/>
                    </a:ext>
                  </a:extLst>
                </p:cNvPr>
                <p:cNvPicPr/>
                <p:nvPr/>
              </p:nvPicPr>
              <p:blipFill>
                <a:blip r:embed="rId18"/>
                <a:stretch>
                  <a:fillRect/>
                </a:stretch>
              </p:blipFill>
              <p:spPr>
                <a:xfrm>
                  <a:off x="7115339" y="3295851"/>
                  <a:ext cx="226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CEF9626C-7084-8102-3D24-188D6BD75947}"/>
                    </a:ext>
                  </a:extLst>
                </p14:cNvPr>
                <p14:cNvContentPartPr/>
                <p14:nvPr/>
              </p14:nvContentPartPr>
              <p14:xfrm>
                <a:off x="7186619" y="3232851"/>
                <a:ext cx="190080" cy="81720"/>
              </p14:xfrm>
            </p:contentPart>
          </mc:Choice>
          <mc:Fallback xmlns="">
            <p:pic>
              <p:nvPicPr>
                <p:cNvPr id="57" name="Ink 56">
                  <a:extLst>
                    <a:ext uri="{FF2B5EF4-FFF2-40B4-BE49-F238E27FC236}">
                      <a16:creationId xmlns:a16="http://schemas.microsoft.com/office/drawing/2014/main" id="{CEF9626C-7084-8102-3D24-188D6BD75947}"/>
                    </a:ext>
                  </a:extLst>
                </p:cNvPr>
                <p:cNvPicPr/>
                <p:nvPr/>
              </p:nvPicPr>
              <p:blipFill>
                <a:blip r:embed="rId20"/>
                <a:stretch>
                  <a:fillRect/>
                </a:stretch>
              </p:blipFill>
              <p:spPr>
                <a:xfrm>
                  <a:off x="7180499" y="3226731"/>
                  <a:ext cx="202320" cy="93960"/>
                </a:xfrm>
                <a:prstGeom prst="rect">
                  <a:avLst/>
                </a:prstGeom>
              </p:spPr>
            </p:pic>
          </mc:Fallback>
        </mc:AlternateContent>
      </p:grpSp>
      <p:sp>
        <p:nvSpPr>
          <p:cNvPr id="59" name="Espace réservé du contenu 2">
            <a:extLst>
              <a:ext uri="{FF2B5EF4-FFF2-40B4-BE49-F238E27FC236}">
                <a16:creationId xmlns:a16="http://schemas.microsoft.com/office/drawing/2014/main" id="{A1260809-079F-6E83-2B8C-40477B7D956A}"/>
              </a:ext>
            </a:extLst>
          </p:cNvPr>
          <p:cNvSpPr txBox="1">
            <a:spLocks/>
          </p:cNvSpPr>
          <p:nvPr/>
        </p:nvSpPr>
        <p:spPr>
          <a:xfrm>
            <a:off x="3386101" y="2556452"/>
            <a:ext cx="947640" cy="368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Fira Code" panose="020B0809050000020004" pitchFamily="49" charset="0"/>
                <a:ea typeface="Fira Code" panose="020B0809050000020004" pitchFamily="49" charset="0"/>
                <a:cs typeface="Fira Code" panose="020B0809050000020004" pitchFamily="49" charset="0"/>
              </a:rPr>
              <a:t>DT &lt;- </a:t>
            </a:r>
          </a:p>
        </p:txBody>
      </p:sp>
    </p:spTree>
    <p:extLst>
      <p:ext uri="{BB962C8B-B14F-4D97-AF65-F5344CB8AC3E}">
        <p14:creationId xmlns:p14="http://schemas.microsoft.com/office/powerpoint/2010/main" val="12020986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03014-9D1A-85A7-93DD-93D9014AD92E}"/>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0BB81BC3-0B33-F4AD-749E-E8A33C1B03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4A8B4F1C-C9A0-026F-F9E2-9D0DC0CDDCAA}"/>
              </a:ext>
            </a:extLst>
          </p:cNvPr>
          <p:cNvSpPr>
            <a:spLocks noGrp="1"/>
          </p:cNvSpPr>
          <p:nvPr>
            <p:ph type="title"/>
          </p:nvPr>
        </p:nvSpPr>
        <p:spPr>
          <a:xfrm>
            <a:off x="838199" y="365125"/>
            <a:ext cx="10803903" cy="1325563"/>
          </a:xfrm>
        </p:spPr>
        <p:txBody>
          <a:bodyPr/>
          <a:lstStyle/>
          <a:p>
            <a:r>
              <a:rPr lang="fr-FR" dirty="0" err="1"/>
              <a:t>data.table</a:t>
            </a:r>
            <a:endParaRPr lang="fr-FR" dirty="0"/>
          </a:p>
        </p:txBody>
      </p:sp>
      <p:sp>
        <p:nvSpPr>
          <p:cNvPr id="3" name="Espace réservé du contenu 2">
            <a:extLst>
              <a:ext uri="{FF2B5EF4-FFF2-40B4-BE49-F238E27FC236}">
                <a16:creationId xmlns:a16="http://schemas.microsoft.com/office/drawing/2014/main" id="{14437DE4-99A2-D5E0-5A70-D6DBF34B3BB4}"/>
              </a:ext>
            </a:extLst>
          </p:cNvPr>
          <p:cNvSpPr>
            <a:spLocks noGrp="1"/>
          </p:cNvSpPr>
          <p:nvPr>
            <p:ph idx="1"/>
          </p:nvPr>
        </p:nvSpPr>
        <p:spPr>
          <a:xfrm>
            <a:off x="838200" y="1825624"/>
            <a:ext cx="10803902" cy="5032375"/>
          </a:xfrm>
        </p:spPr>
        <p:txBody>
          <a:bodyPr>
            <a:normAutofit/>
          </a:bodyPr>
          <a:lstStyle/>
          <a:p>
            <a:r>
              <a:rPr lang="en-US" dirty="0"/>
              <a:t>Presenting all the functions would take too long, you can learn that by yourself one day </a:t>
            </a:r>
            <a:r>
              <a:rPr lang="en-US" dirty="0">
                <a:hlinkClick r:id="rId3"/>
              </a:rPr>
              <a:t>here</a:t>
            </a:r>
            <a:r>
              <a:rPr lang="en-US" dirty="0"/>
              <a:t> (check the vignettes section for tutorials)</a:t>
            </a:r>
          </a:p>
          <a:p>
            <a:r>
              <a:rPr lang="en-US" dirty="0"/>
              <a:t>However, there is one particularity of </a:t>
            </a:r>
            <a:r>
              <a:rPr lang="en-US" dirty="0" err="1"/>
              <a:t>data.table</a:t>
            </a:r>
            <a:r>
              <a:rPr lang="en-US" dirty="0"/>
              <a:t> that makes it very memory efficient compared to </a:t>
            </a:r>
            <a:r>
              <a:rPr lang="en-US" dirty="0" err="1"/>
              <a:t>dplyr</a:t>
            </a:r>
            <a:r>
              <a:rPr lang="en-US" dirty="0"/>
              <a:t>: </a:t>
            </a:r>
            <a:r>
              <a:rPr lang="en-US" dirty="0">
                <a:hlinkClick r:id="rId4"/>
              </a:rPr>
              <a:t>reference semantics</a:t>
            </a:r>
            <a:endParaRPr lang="en-US" dirty="0"/>
          </a:p>
          <a:p>
            <a:pPr lvl="1"/>
            <a:r>
              <a:rPr lang="en-US" dirty="0"/>
              <a:t>This has saved me multiple times; it can be the difference between R crashing and giving you results</a:t>
            </a:r>
          </a:p>
        </p:txBody>
      </p:sp>
      <p:sp>
        <p:nvSpPr>
          <p:cNvPr id="4" name="Espace réservé du numéro de diapositive 3">
            <a:extLst>
              <a:ext uri="{FF2B5EF4-FFF2-40B4-BE49-F238E27FC236}">
                <a16:creationId xmlns:a16="http://schemas.microsoft.com/office/drawing/2014/main" id="{3778DCE5-D8F7-12E9-5B5E-C94AD7071F0C}"/>
              </a:ext>
            </a:extLst>
          </p:cNvPr>
          <p:cNvSpPr>
            <a:spLocks noGrp="1"/>
          </p:cNvSpPr>
          <p:nvPr>
            <p:ph type="sldNum" sz="quarter" idx="12"/>
          </p:nvPr>
        </p:nvSpPr>
        <p:spPr/>
        <p:txBody>
          <a:bodyPr/>
          <a:lstStyle/>
          <a:p>
            <a:fld id="{6F3806FF-9E51-4331-BB90-F49EFA1FA4FC}" type="slidenum">
              <a:rPr lang="fr-FR" smtClean="0"/>
              <a:t>79</a:t>
            </a:fld>
            <a:endParaRPr lang="fr-FR"/>
          </a:p>
        </p:txBody>
      </p:sp>
      <p:pic>
        <p:nvPicPr>
          <p:cNvPr id="6" name="Picture 5" descr="A yellow seal on a table&#10;&#10;Description automatically generated">
            <a:extLst>
              <a:ext uri="{FF2B5EF4-FFF2-40B4-BE49-F238E27FC236}">
                <a16:creationId xmlns:a16="http://schemas.microsoft.com/office/drawing/2014/main" id="{3F9E409C-6C1E-DEA7-550F-C4A477D6B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1" y="268019"/>
            <a:ext cx="1293226" cy="1490137"/>
          </a:xfrm>
          <a:prstGeom prst="rect">
            <a:avLst/>
          </a:prstGeom>
        </p:spPr>
      </p:pic>
    </p:spTree>
    <p:extLst>
      <p:ext uri="{BB962C8B-B14F-4D97-AF65-F5344CB8AC3E}">
        <p14:creationId xmlns:p14="http://schemas.microsoft.com/office/powerpoint/2010/main" val="360089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F16E0-C715-C77F-EA2E-3429AE229284}"/>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FB03F83A-CAE7-CFA3-FF1C-C77D11B377C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C45473D6-105D-7A15-DAC6-1453EA77BB49}"/>
              </a:ext>
            </a:extLst>
          </p:cNvPr>
          <p:cNvSpPr>
            <a:spLocks noGrp="1"/>
          </p:cNvSpPr>
          <p:nvPr>
            <p:ph type="title"/>
          </p:nvPr>
        </p:nvSpPr>
        <p:spPr/>
        <p:txBody>
          <a:bodyPr/>
          <a:lstStyle/>
          <a:p>
            <a:r>
              <a:rPr lang="fr-FR" dirty="0"/>
              <a:t>A primer: </a:t>
            </a:r>
            <a:r>
              <a:rPr lang="fr-FR" dirty="0" err="1"/>
              <a:t>what’s</a:t>
            </a:r>
            <a:r>
              <a:rPr lang="fr-FR" dirty="0"/>
              <a:t> </a:t>
            </a:r>
            <a:r>
              <a:rPr lang="fr-FR" dirty="0" err="1"/>
              <a:t>inside</a:t>
            </a:r>
            <a:r>
              <a:rPr lang="fr-FR" dirty="0"/>
              <a:t> a computer?</a:t>
            </a:r>
          </a:p>
        </p:txBody>
      </p:sp>
      <p:sp>
        <p:nvSpPr>
          <p:cNvPr id="3" name="Espace réservé du contenu 2">
            <a:extLst>
              <a:ext uri="{FF2B5EF4-FFF2-40B4-BE49-F238E27FC236}">
                <a16:creationId xmlns:a16="http://schemas.microsoft.com/office/drawing/2014/main" id="{ADEBC33C-7490-4EC1-04F3-78A5113ABF2D}"/>
              </a:ext>
            </a:extLst>
          </p:cNvPr>
          <p:cNvSpPr>
            <a:spLocks noGrp="1"/>
          </p:cNvSpPr>
          <p:nvPr>
            <p:ph idx="1"/>
          </p:nvPr>
        </p:nvSpPr>
        <p:spPr/>
        <p:txBody>
          <a:bodyPr/>
          <a:lstStyle/>
          <a:p>
            <a:r>
              <a:rPr lang="fr-FR" dirty="0"/>
              <a:t>Or at least, </a:t>
            </a:r>
            <a:r>
              <a:rPr lang="fr-FR" dirty="0" err="1"/>
              <a:t>what</a:t>
            </a:r>
            <a:r>
              <a:rPr lang="fr-FR" dirty="0"/>
              <a:t> </a:t>
            </a:r>
            <a:r>
              <a:rPr lang="fr-FR" dirty="0" err="1"/>
              <a:t>should</a:t>
            </a:r>
            <a:r>
              <a:rPr lang="fr-FR" dirty="0"/>
              <a:t> </a:t>
            </a:r>
            <a:r>
              <a:rPr lang="fr-FR" dirty="0" err="1"/>
              <a:t>be</a:t>
            </a:r>
            <a:r>
              <a:rPr lang="fr-FR" dirty="0"/>
              <a:t> of </a:t>
            </a:r>
            <a:r>
              <a:rPr lang="fr-FR" dirty="0" err="1"/>
              <a:t>concern</a:t>
            </a:r>
            <a:r>
              <a:rPr lang="fr-FR" dirty="0"/>
              <a:t> to </a:t>
            </a:r>
            <a:r>
              <a:rPr lang="fr-FR" dirty="0" err="1"/>
              <a:t>you</a:t>
            </a:r>
            <a:r>
              <a:rPr lang="fr-FR" dirty="0"/>
              <a:t>:</a:t>
            </a:r>
          </a:p>
          <a:p>
            <a:pPr lvl="1"/>
            <a:endParaRPr lang="fr-FR" dirty="0"/>
          </a:p>
        </p:txBody>
      </p:sp>
      <p:sp>
        <p:nvSpPr>
          <p:cNvPr id="4" name="Espace réservé du numéro de diapositive 3">
            <a:extLst>
              <a:ext uri="{FF2B5EF4-FFF2-40B4-BE49-F238E27FC236}">
                <a16:creationId xmlns:a16="http://schemas.microsoft.com/office/drawing/2014/main" id="{A4289E5D-F1BD-11C6-75AD-08B0AED2CA9E}"/>
              </a:ext>
            </a:extLst>
          </p:cNvPr>
          <p:cNvSpPr>
            <a:spLocks noGrp="1"/>
          </p:cNvSpPr>
          <p:nvPr>
            <p:ph type="sldNum" sz="quarter" idx="12"/>
          </p:nvPr>
        </p:nvSpPr>
        <p:spPr/>
        <p:txBody>
          <a:bodyPr/>
          <a:lstStyle/>
          <a:p>
            <a:fld id="{6F3806FF-9E51-4331-BB90-F49EFA1FA4FC}" type="slidenum">
              <a:rPr lang="fr-FR" smtClean="0"/>
              <a:t>8</a:t>
            </a:fld>
            <a:endParaRPr lang="fr-FR"/>
          </a:p>
        </p:txBody>
      </p:sp>
      <p:pic>
        <p:nvPicPr>
          <p:cNvPr id="7" name="Picture 6">
            <a:extLst>
              <a:ext uri="{FF2B5EF4-FFF2-40B4-BE49-F238E27FC236}">
                <a16:creationId xmlns:a16="http://schemas.microsoft.com/office/drawing/2014/main" id="{E6F3105A-2E07-D2BD-5C9A-0723376B2A9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424" y="2489184"/>
            <a:ext cx="3505202" cy="2595232"/>
          </a:xfrm>
          <a:prstGeom prst="rect">
            <a:avLst/>
          </a:prstGeom>
        </p:spPr>
      </p:pic>
      <p:pic>
        <p:nvPicPr>
          <p:cNvPr id="9" name="Picture 8" descr="A close-up of a computer chip&#10;&#10;Description automatically generated">
            <a:extLst>
              <a:ext uri="{FF2B5EF4-FFF2-40B4-BE49-F238E27FC236}">
                <a16:creationId xmlns:a16="http://schemas.microsoft.com/office/drawing/2014/main" id="{BF7B361B-9DCF-BDC1-B3D1-5BA04982F41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62719" y="2607681"/>
            <a:ext cx="3505200" cy="2628900"/>
          </a:xfrm>
          <a:prstGeom prst="rect">
            <a:avLst/>
          </a:prstGeom>
        </p:spPr>
      </p:pic>
      <p:pic>
        <p:nvPicPr>
          <p:cNvPr id="11" name="Picture 10" descr="A black rectangular object with white text&#10;&#10;Description automatically generated">
            <a:extLst>
              <a:ext uri="{FF2B5EF4-FFF2-40B4-BE49-F238E27FC236}">
                <a16:creationId xmlns:a16="http://schemas.microsoft.com/office/drawing/2014/main" id="{B26BDE2D-DC99-8462-3303-E80EE6C0EF6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6816" b="28727"/>
          <a:stretch/>
        </p:blipFill>
        <p:spPr>
          <a:xfrm>
            <a:off x="7900644" y="2780907"/>
            <a:ext cx="3562350" cy="1583703"/>
          </a:xfrm>
          <a:prstGeom prst="rect">
            <a:avLst/>
          </a:prstGeom>
        </p:spPr>
      </p:pic>
      <p:sp>
        <p:nvSpPr>
          <p:cNvPr id="6" name="ZoneTexte 6">
            <a:extLst>
              <a:ext uri="{FF2B5EF4-FFF2-40B4-BE49-F238E27FC236}">
                <a16:creationId xmlns:a16="http://schemas.microsoft.com/office/drawing/2014/main" id="{AF591D8F-6D68-6C66-AEA9-EEFE8D800923}"/>
              </a:ext>
            </a:extLst>
          </p:cNvPr>
          <p:cNvSpPr txBox="1"/>
          <p:nvPr/>
        </p:nvSpPr>
        <p:spPr>
          <a:xfrm>
            <a:off x="401424" y="5236581"/>
            <a:ext cx="2685107" cy="1138773"/>
          </a:xfrm>
          <a:prstGeom prst="rect">
            <a:avLst/>
          </a:prstGeom>
          <a:noFill/>
        </p:spPr>
        <p:txBody>
          <a:bodyPr wrap="square">
            <a:spAutoFit/>
          </a:bodyPr>
          <a:lstStyle/>
          <a:p>
            <a:pPr algn="ctr"/>
            <a:r>
              <a:rPr lang="en-GB" sz="2800" dirty="0">
                <a:latin typeface="Esteban" panose="02000000000000000000" pitchFamily="2" charset="0"/>
              </a:rPr>
              <a:t>RAM</a:t>
            </a:r>
          </a:p>
          <a:p>
            <a:pPr algn="ctr"/>
            <a:r>
              <a:rPr lang="en-GB" sz="2000" dirty="0">
                <a:latin typeface="Esteban" panose="02000000000000000000" pitchFamily="2" charset="0"/>
              </a:rPr>
              <a:t>(Random Access Memory)</a:t>
            </a:r>
          </a:p>
        </p:txBody>
      </p:sp>
      <p:sp>
        <p:nvSpPr>
          <p:cNvPr id="8" name="ZoneTexte 6">
            <a:extLst>
              <a:ext uri="{FF2B5EF4-FFF2-40B4-BE49-F238E27FC236}">
                <a16:creationId xmlns:a16="http://schemas.microsoft.com/office/drawing/2014/main" id="{56F82F1B-DD89-B749-0209-D8433F6BBFCB}"/>
              </a:ext>
            </a:extLst>
          </p:cNvPr>
          <p:cNvSpPr txBox="1"/>
          <p:nvPr/>
        </p:nvSpPr>
        <p:spPr>
          <a:xfrm>
            <a:off x="4428241" y="5241808"/>
            <a:ext cx="2685107" cy="1138773"/>
          </a:xfrm>
          <a:prstGeom prst="rect">
            <a:avLst/>
          </a:prstGeom>
          <a:noFill/>
        </p:spPr>
        <p:txBody>
          <a:bodyPr wrap="square">
            <a:spAutoFit/>
          </a:bodyPr>
          <a:lstStyle/>
          <a:p>
            <a:pPr algn="ctr"/>
            <a:r>
              <a:rPr lang="en-GB" sz="2800" dirty="0">
                <a:latin typeface="Esteban" panose="02000000000000000000" pitchFamily="2" charset="0"/>
              </a:rPr>
              <a:t>CPU</a:t>
            </a:r>
          </a:p>
          <a:p>
            <a:pPr algn="ctr"/>
            <a:r>
              <a:rPr lang="en-GB" sz="2000" dirty="0">
                <a:latin typeface="Esteban" panose="02000000000000000000" pitchFamily="2" charset="0"/>
              </a:rPr>
              <a:t>(Central Processing Unit)</a:t>
            </a:r>
          </a:p>
        </p:txBody>
      </p:sp>
      <p:sp>
        <p:nvSpPr>
          <p:cNvPr id="10" name="ZoneTexte 6">
            <a:extLst>
              <a:ext uri="{FF2B5EF4-FFF2-40B4-BE49-F238E27FC236}">
                <a16:creationId xmlns:a16="http://schemas.microsoft.com/office/drawing/2014/main" id="{256A2D70-97AF-57B6-6BC4-1A3598EFDEE0}"/>
              </a:ext>
            </a:extLst>
          </p:cNvPr>
          <p:cNvSpPr txBox="1"/>
          <p:nvPr/>
        </p:nvSpPr>
        <p:spPr>
          <a:xfrm>
            <a:off x="8339265" y="5236581"/>
            <a:ext cx="2685107" cy="830997"/>
          </a:xfrm>
          <a:prstGeom prst="rect">
            <a:avLst/>
          </a:prstGeom>
          <a:noFill/>
        </p:spPr>
        <p:txBody>
          <a:bodyPr wrap="square">
            <a:spAutoFit/>
          </a:bodyPr>
          <a:lstStyle/>
          <a:p>
            <a:pPr algn="ctr"/>
            <a:r>
              <a:rPr lang="en-GB" sz="2800" dirty="0">
                <a:latin typeface="Esteban" panose="02000000000000000000" pitchFamily="2" charset="0"/>
              </a:rPr>
              <a:t>SSD</a:t>
            </a:r>
          </a:p>
          <a:p>
            <a:pPr algn="ctr"/>
            <a:r>
              <a:rPr lang="en-GB" sz="2000" dirty="0">
                <a:latin typeface="Esteban" panose="02000000000000000000" pitchFamily="2" charset="0"/>
              </a:rPr>
              <a:t>(Solid State Drive)</a:t>
            </a:r>
          </a:p>
        </p:txBody>
      </p:sp>
    </p:spTree>
    <p:extLst>
      <p:ext uri="{BB962C8B-B14F-4D97-AF65-F5344CB8AC3E}">
        <p14:creationId xmlns:p14="http://schemas.microsoft.com/office/powerpoint/2010/main" val="26256278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C297B-72A5-CE6D-5C3A-771548A7B555}"/>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4EA52A68-76A7-2370-3AFE-4DF86A23F7D2}"/>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8304BBB6-E2A2-1BB2-78F5-CC9E1EFBFC68}"/>
              </a:ext>
            </a:extLst>
          </p:cNvPr>
          <p:cNvSpPr>
            <a:spLocks noGrp="1"/>
          </p:cNvSpPr>
          <p:nvPr>
            <p:ph type="title"/>
          </p:nvPr>
        </p:nvSpPr>
        <p:spPr>
          <a:xfrm>
            <a:off x="838199" y="365125"/>
            <a:ext cx="10803903" cy="1325563"/>
          </a:xfrm>
        </p:spPr>
        <p:txBody>
          <a:bodyPr/>
          <a:lstStyle/>
          <a:p>
            <a:r>
              <a:rPr lang="fr-FR" dirty="0"/>
              <a:t>Reference/</a:t>
            </a:r>
            <a:r>
              <a:rPr lang="fr-FR" dirty="0" err="1"/>
              <a:t>in-place</a:t>
            </a:r>
            <a:r>
              <a:rPr lang="fr-FR" dirty="0"/>
              <a:t> modification</a:t>
            </a:r>
          </a:p>
        </p:txBody>
      </p:sp>
      <p:sp>
        <p:nvSpPr>
          <p:cNvPr id="3" name="Espace réservé du contenu 2">
            <a:extLst>
              <a:ext uri="{FF2B5EF4-FFF2-40B4-BE49-F238E27FC236}">
                <a16:creationId xmlns:a16="http://schemas.microsoft.com/office/drawing/2014/main" id="{3266C3D7-98A8-BCD3-CDC8-7DC7C9A4DE0F}"/>
              </a:ext>
            </a:extLst>
          </p:cNvPr>
          <p:cNvSpPr>
            <a:spLocks noGrp="1"/>
          </p:cNvSpPr>
          <p:nvPr>
            <p:ph idx="1"/>
          </p:nvPr>
        </p:nvSpPr>
        <p:spPr>
          <a:xfrm>
            <a:off x="838200" y="1825624"/>
            <a:ext cx="10803902" cy="5032375"/>
          </a:xfrm>
        </p:spPr>
        <p:txBody>
          <a:bodyPr>
            <a:normAutofit/>
          </a:bodyPr>
          <a:lstStyle/>
          <a:p>
            <a:r>
              <a:rPr lang="en-US" dirty="0"/>
              <a:t>When you modify a </a:t>
            </a:r>
            <a:r>
              <a:rPr lang="en-US" dirty="0" err="1"/>
              <a:t>data.frame</a:t>
            </a:r>
            <a:r>
              <a:rPr lang="en-US" dirty="0"/>
              <a:t> using </a:t>
            </a:r>
            <a:r>
              <a:rPr lang="en-US" dirty="0" err="1"/>
              <a:t>dplyr’s</a:t>
            </a:r>
            <a:r>
              <a:rPr lang="en-US" dirty="0"/>
              <a:t> </a:t>
            </a:r>
            <a:r>
              <a:rPr lang="en-US" dirty="0">
                <a:latin typeface="Fira Code" panose="020B0809050000020004" pitchFamily="49" charset="0"/>
                <a:ea typeface="Fira Code" panose="020B0809050000020004" pitchFamily="49" charset="0"/>
                <a:cs typeface="Fira Code" panose="020B0809050000020004" pitchFamily="49" charset="0"/>
              </a:rPr>
              <a:t>mutate</a:t>
            </a:r>
            <a:r>
              <a:rPr lang="en-US" dirty="0">
                <a:cs typeface="Fira Code" panose="020B0809050000020004" pitchFamily="49" charset="0"/>
              </a:rPr>
              <a:t>, it does not modify the original dataset</a:t>
            </a:r>
          </a:p>
          <a:p>
            <a:pPr lvl="1"/>
            <a:r>
              <a:rPr lang="en-US" dirty="0">
                <a:cs typeface="Fira Code" panose="020B0809050000020004" pitchFamily="49" charset="0"/>
              </a:rPr>
              <a:t>It copies the dataset, modifies it, and then replaces the old one</a:t>
            </a:r>
          </a:p>
          <a:p>
            <a:pPr lvl="1"/>
            <a:r>
              <a:rPr lang="en-US" dirty="0">
                <a:cs typeface="Fira Code" panose="020B0809050000020004" pitchFamily="49" charset="0"/>
              </a:rPr>
              <a:t>Essentially, you must have enough memory to hold the </a:t>
            </a:r>
            <a:r>
              <a:rPr lang="en-US" dirty="0" err="1">
                <a:cs typeface="Fira Code" panose="020B0809050000020004" pitchFamily="49" charset="0"/>
              </a:rPr>
              <a:t>dataframe</a:t>
            </a:r>
            <a:r>
              <a:rPr lang="en-US" dirty="0">
                <a:cs typeface="Fira Code" panose="020B0809050000020004" pitchFamily="49" charset="0"/>
              </a:rPr>
              <a:t> twice temporarily</a:t>
            </a:r>
          </a:p>
          <a:p>
            <a:pPr lvl="1"/>
            <a:r>
              <a:rPr lang="en-US" dirty="0">
                <a:cs typeface="Fira Code" panose="020B0809050000020004" pitchFamily="49" charset="0"/>
              </a:rPr>
              <a:t>When the operation is finished, R does </a:t>
            </a:r>
            <a:r>
              <a:rPr lang="en-US" dirty="0">
                <a:solidFill>
                  <a:srgbClr val="F56F4F"/>
                </a:solidFill>
                <a:cs typeface="Fira Code" panose="020B0809050000020004" pitchFamily="49" charset="0"/>
              </a:rPr>
              <a:t>garbage collection </a:t>
            </a:r>
            <a:r>
              <a:rPr lang="en-US" dirty="0">
                <a:cs typeface="Fira Code" panose="020B0809050000020004" pitchFamily="49" charset="0"/>
              </a:rPr>
              <a:t>(it erases the previous dataset from memory)</a:t>
            </a:r>
            <a:endParaRPr lang="en-US" dirty="0">
              <a:solidFill>
                <a:srgbClr val="F56F4F"/>
              </a:solidFill>
              <a:cs typeface="Fira Code" panose="020B0809050000020004" pitchFamily="49" charset="0"/>
            </a:endParaRPr>
          </a:p>
          <a:p>
            <a:pPr lvl="1"/>
            <a:r>
              <a:rPr lang="en-US" dirty="0">
                <a:cs typeface="Fira Code" panose="020B0809050000020004" pitchFamily="49" charset="0"/>
              </a:rPr>
              <a:t>This can get more problematic with long pipelines if garbage collection occurs at the end</a:t>
            </a:r>
          </a:p>
          <a:p>
            <a:r>
              <a:rPr lang="en-US" dirty="0" err="1">
                <a:cs typeface="Fira Code" panose="020B0809050000020004" pitchFamily="49" charset="0"/>
              </a:rPr>
              <a:t>Data.table</a:t>
            </a:r>
            <a:r>
              <a:rPr lang="en-US" dirty="0">
                <a:cs typeface="Fira Code" panose="020B0809050000020004" pitchFamily="49" charset="0"/>
              </a:rPr>
              <a:t> can avoid this by directly adding column inside the original dataset</a:t>
            </a:r>
          </a:p>
          <a:p>
            <a:pPr lvl="1"/>
            <a:r>
              <a:rPr lang="en-US" dirty="0">
                <a:cs typeface="Fira Code" panose="020B0809050000020004" pitchFamily="49" charset="0"/>
              </a:rPr>
              <a:t>We call this </a:t>
            </a:r>
            <a:r>
              <a:rPr lang="en-US" i="1" dirty="0">
                <a:cs typeface="Fira Code" panose="020B0809050000020004" pitchFamily="49" charset="0"/>
              </a:rPr>
              <a:t>by reference</a:t>
            </a:r>
            <a:r>
              <a:rPr lang="en-US" dirty="0">
                <a:cs typeface="Fira Code" panose="020B0809050000020004" pitchFamily="49" charset="0"/>
              </a:rPr>
              <a:t>, or </a:t>
            </a:r>
            <a:r>
              <a:rPr lang="en-US" i="1" dirty="0">
                <a:cs typeface="Fira Code" panose="020B0809050000020004" pitchFamily="49" charset="0"/>
              </a:rPr>
              <a:t>in place</a:t>
            </a:r>
            <a:endParaRPr lang="en-US" dirty="0">
              <a:cs typeface="Fira Code" panose="020B0809050000020004" pitchFamily="49" charset="0"/>
            </a:endParaRPr>
          </a:p>
        </p:txBody>
      </p:sp>
      <p:sp>
        <p:nvSpPr>
          <p:cNvPr id="4" name="Espace réservé du numéro de diapositive 3">
            <a:extLst>
              <a:ext uri="{FF2B5EF4-FFF2-40B4-BE49-F238E27FC236}">
                <a16:creationId xmlns:a16="http://schemas.microsoft.com/office/drawing/2014/main" id="{6F4FB847-D2E5-F44E-326D-4B021041E2E6}"/>
              </a:ext>
            </a:extLst>
          </p:cNvPr>
          <p:cNvSpPr>
            <a:spLocks noGrp="1"/>
          </p:cNvSpPr>
          <p:nvPr>
            <p:ph type="sldNum" sz="quarter" idx="12"/>
          </p:nvPr>
        </p:nvSpPr>
        <p:spPr/>
        <p:txBody>
          <a:bodyPr/>
          <a:lstStyle/>
          <a:p>
            <a:fld id="{6F3806FF-9E51-4331-BB90-F49EFA1FA4FC}" type="slidenum">
              <a:rPr lang="fr-FR" smtClean="0"/>
              <a:t>80</a:t>
            </a:fld>
            <a:endParaRPr lang="fr-FR"/>
          </a:p>
        </p:txBody>
      </p:sp>
    </p:spTree>
    <p:extLst>
      <p:ext uri="{BB962C8B-B14F-4D97-AF65-F5344CB8AC3E}">
        <p14:creationId xmlns:p14="http://schemas.microsoft.com/office/powerpoint/2010/main" val="2367836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71187-0953-57E3-0F80-58CEF0628DD9}"/>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5D0BC9DA-28BF-B452-8A00-5707A8CC534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7EEAECC3-58EA-0688-50B5-94598328F6E7}"/>
              </a:ext>
            </a:extLst>
          </p:cNvPr>
          <p:cNvSpPr>
            <a:spLocks noGrp="1"/>
          </p:cNvSpPr>
          <p:nvPr>
            <p:ph type="title"/>
          </p:nvPr>
        </p:nvSpPr>
        <p:spPr>
          <a:xfrm>
            <a:off x="838199" y="365125"/>
            <a:ext cx="10803903" cy="1325563"/>
          </a:xfrm>
        </p:spPr>
        <p:txBody>
          <a:bodyPr/>
          <a:lstStyle/>
          <a:p>
            <a:r>
              <a:rPr lang="fr-FR" dirty="0"/>
              <a:t>Reference/</a:t>
            </a:r>
            <a:r>
              <a:rPr lang="fr-FR" dirty="0" err="1"/>
              <a:t>in-place</a:t>
            </a:r>
            <a:r>
              <a:rPr lang="fr-FR" dirty="0"/>
              <a:t> modification</a:t>
            </a:r>
          </a:p>
        </p:txBody>
      </p:sp>
      <p:sp>
        <p:nvSpPr>
          <p:cNvPr id="4" name="Espace réservé du numéro de diapositive 3">
            <a:extLst>
              <a:ext uri="{FF2B5EF4-FFF2-40B4-BE49-F238E27FC236}">
                <a16:creationId xmlns:a16="http://schemas.microsoft.com/office/drawing/2014/main" id="{9998A065-2841-67DE-FA65-1FD365106C1A}"/>
              </a:ext>
            </a:extLst>
          </p:cNvPr>
          <p:cNvSpPr>
            <a:spLocks noGrp="1"/>
          </p:cNvSpPr>
          <p:nvPr>
            <p:ph type="sldNum" sz="quarter" idx="12"/>
          </p:nvPr>
        </p:nvSpPr>
        <p:spPr/>
        <p:txBody>
          <a:bodyPr/>
          <a:lstStyle/>
          <a:p>
            <a:fld id="{6F3806FF-9E51-4331-BB90-F49EFA1FA4FC}" type="slidenum">
              <a:rPr lang="fr-FR" smtClean="0"/>
              <a:t>81</a:t>
            </a:fld>
            <a:endParaRPr lang="fr-FR"/>
          </a:p>
        </p:txBody>
      </p:sp>
      <p:pic>
        <p:nvPicPr>
          <p:cNvPr id="8" name="Picture 7" descr="A yellow seal on a table&#10;&#10;Description automatically generated">
            <a:extLst>
              <a:ext uri="{FF2B5EF4-FFF2-40B4-BE49-F238E27FC236}">
                <a16:creationId xmlns:a16="http://schemas.microsoft.com/office/drawing/2014/main" id="{E5E12DED-5628-E2B7-80BF-A2D7C2921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477083"/>
            <a:ext cx="1293226" cy="1490137"/>
          </a:xfrm>
          <a:prstGeom prst="rect">
            <a:avLst/>
          </a:prstGeom>
        </p:spPr>
      </p:pic>
      <p:pic>
        <p:nvPicPr>
          <p:cNvPr id="10" name="Picture 9" descr="A logo of a company&#10;&#10;Description automatically generated with medium confidence">
            <a:extLst>
              <a:ext uri="{FF2B5EF4-FFF2-40B4-BE49-F238E27FC236}">
                <a16:creationId xmlns:a16="http://schemas.microsoft.com/office/drawing/2014/main" id="{15212F06-225A-DCEA-DDC2-2352256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4243753"/>
            <a:ext cx="1293226" cy="1492598"/>
          </a:xfrm>
          <a:prstGeom prst="rect">
            <a:avLst/>
          </a:prstGeom>
        </p:spPr>
      </p:pic>
      <p:sp>
        <p:nvSpPr>
          <p:cNvPr id="11" name="Espace réservé du contenu 2">
            <a:extLst>
              <a:ext uri="{FF2B5EF4-FFF2-40B4-BE49-F238E27FC236}">
                <a16:creationId xmlns:a16="http://schemas.microsoft.com/office/drawing/2014/main" id="{0B17B517-F9BB-211A-C02B-33D61324128B}"/>
              </a:ext>
            </a:extLst>
          </p:cNvPr>
          <p:cNvSpPr>
            <a:spLocks noGrp="1"/>
          </p:cNvSpPr>
          <p:nvPr>
            <p:ph idx="1"/>
          </p:nvPr>
        </p:nvSpPr>
        <p:spPr>
          <a:xfrm>
            <a:off x="970317" y="2967220"/>
            <a:ext cx="1028990" cy="543503"/>
          </a:xfrm>
        </p:spPr>
        <p:txBody>
          <a:bodyPr>
            <a:normAutofit fontScale="92500"/>
          </a:bodyPr>
          <a:lstStyle/>
          <a:p>
            <a:pPr marL="0" indent="0">
              <a:buNone/>
            </a:pPr>
            <a:r>
              <a:rPr lang="en-US" dirty="0">
                <a:latin typeface="Fira Code" panose="020B0809050000020004" pitchFamily="49" charset="0"/>
                <a:ea typeface="Fira Code" panose="020B0809050000020004" pitchFamily="49" charset="0"/>
                <a:cs typeface="Fira Code" panose="020B0809050000020004" pitchFamily="49" charset="0"/>
              </a:rPr>
              <a:t>`:=`</a:t>
            </a:r>
          </a:p>
        </p:txBody>
      </p:sp>
      <p:sp>
        <p:nvSpPr>
          <p:cNvPr id="12" name="Espace réservé du contenu 2">
            <a:extLst>
              <a:ext uri="{FF2B5EF4-FFF2-40B4-BE49-F238E27FC236}">
                <a16:creationId xmlns:a16="http://schemas.microsoft.com/office/drawing/2014/main" id="{F97E321E-FA05-E498-1BA3-38A57F54C69B}"/>
              </a:ext>
            </a:extLst>
          </p:cNvPr>
          <p:cNvSpPr txBox="1">
            <a:spLocks/>
          </p:cNvSpPr>
          <p:nvPr/>
        </p:nvSpPr>
        <p:spPr>
          <a:xfrm>
            <a:off x="838199" y="5812847"/>
            <a:ext cx="1293226" cy="54350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Fira Code" panose="020B0809050000020004" pitchFamily="49" charset="0"/>
                <a:ea typeface="Fira Code" panose="020B0809050000020004" pitchFamily="49" charset="0"/>
                <a:cs typeface="Fira Code" panose="020B0809050000020004" pitchFamily="49" charset="0"/>
              </a:rPr>
              <a:t>mutate</a:t>
            </a:r>
          </a:p>
        </p:txBody>
      </p:sp>
      <p:graphicFrame>
        <p:nvGraphicFramePr>
          <p:cNvPr id="13" name="Table 12">
            <a:extLst>
              <a:ext uri="{FF2B5EF4-FFF2-40B4-BE49-F238E27FC236}">
                <a16:creationId xmlns:a16="http://schemas.microsoft.com/office/drawing/2014/main" id="{F26AA911-F191-9FFC-3360-18D875B7E6C2}"/>
              </a:ext>
            </a:extLst>
          </p:cNvPr>
          <p:cNvGraphicFramePr>
            <a:graphicFrameLocks noGrp="1"/>
          </p:cNvGraphicFramePr>
          <p:nvPr>
            <p:extLst>
              <p:ext uri="{D42A27DB-BD31-4B8C-83A1-F6EECF244321}">
                <p14:modId xmlns:p14="http://schemas.microsoft.com/office/powerpoint/2010/main" val="3643500175"/>
              </p:ext>
            </p:extLst>
          </p:nvPr>
        </p:nvGraphicFramePr>
        <p:xfrm>
          <a:off x="2514534" y="1734471"/>
          <a:ext cx="1606280" cy="975360"/>
        </p:xfrm>
        <a:graphic>
          <a:graphicData uri="http://schemas.openxmlformats.org/drawingml/2006/table">
            <a:tbl>
              <a:tblPr firstRow="1" bandRow="1">
                <a:tableStyleId>{5C22544A-7EE6-4342-B048-85BDC9FD1C3A}</a:tableStyleId>
              </a:tblPr>
              <a:tblGrid>
                <a:gridCol w="321256">
                  <a:extLst>
                    <a:ext uri="{9D8B030D-6E8A-4147-A177-3AD203B41FA5}">
                      <a16:colId xmlns:a16="http://schemas.microsoft.com/office/drawing/2014/main" val="2212090257"/>
                    </a:ext>
                  </a:extLst>
                </a:gridCol>
                <a:gridCol w="321256">
                  <a:extLst>
                    <a:ext uri="{9D8B030D-6E8A-4147-A177-3AD203B41FA5}">
                      <a16:colId xmlns:a16="http://schemas.microsoft.com/office/drawing/2014/main" val="432807121"/>
                    </a:ext>
                  </a:extLst>
                </a:gridCol>
                <a:gridCol w="321256">
                  <a:extLst>
                    <a:ext uri="{9D8B030D-6E8A-4147-A177-3AD203B41FA5}">
                      <a16:colId xmlns:a16="http://schemas.microsoft.com/office/drawing/2014/main" val="1807656197"/>
                    </a:ext>
                  </a:extLst>
                </a:gridCol>
                <a:gridCol w="321256">
                  <a:extLst>
                    <a:ext uri="{9D8B030D-6E8A-4147-A177-3AD203B41FA5}">
                      <a16:colId xmlns:a16="http://schemas.microsoft.com/office/drawing/2014/main" val="2031721488"/>
                    </a:ext>
                  </a:extLst>
                </a:gridCol>
                <a:gridCol w="321256">
                  <a:extLst>
                    <a:ext uri="{9D8B030D-6E8A-4147-A177-3AD203B41FA5}">
                      <a16:colId xmlns:a16="http://schemas.microsoft.com/office/drawing/2014/main" val="181250062"/>
                    </a:ext>
                  </a:extLst>
                </a:gridCol>
              </a:tblGrid>
              <a:tr h="0">
                <a:tc>
                  <a:txBody>
                    <a:bodyPr/>
                    <a:lstStyle/>
                    <a:p>
                      <a:endParaRPr lang="en-GB" sz="200" dirty="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55809810"/>
                  </a:ext>
                </a:extLst>
              </a:tr>
              <a:tr h="0">
                <a:tc>
                  <a:txBody>
                    <a:bodyPr/>
                    <a:lstStyle/>
                    <a:p>
                      <a:endParaRPr lang="en-GB" sz="200" dirty="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282849432"/>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55010561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728959251"/>
                  </a:ext>
                </a:extLst>
              </a:tr>
              <a:tr h="0">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273882281"/>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dirty="0"/>
                    </a:p>
                  </a:txBody>
                  <a:tcPr/>
                </a:tc>
                <a:extLst>
                  <a:ext uri="{0D108BD9-81ED-4DB2-BD59-A6C34878D82A}">
                    <a16:rowId xmlns:a16="http://schemas.microsoft.com/office/drawing/2014/main" val="885904448"/>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406470004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62360795"/>
                  </a:ext>
                </a:extLst>
              </a:tr>
            </a:tbl>
          </a:graphicData>
        </a:graphic>
      </p:graphicFrame>
      <p:graphicFrame>
        <p:nvGraphicFramePr>
          <p:cNvPr id="14" name="Table 13">
            <a:extLst>
              <a:ext uri="{FF2B5EF4-FFF2-40B4-BE49-F238E27FC236}">
                <a16:creationId xmlns:a16="http://schemas.microsoft.com/office/drawing/2014/main" id="{BBE3A949-C082-322E-77C1-7497A2DF9BD6}"/>
              </a:ext>
            </a:extLst>
          </p:cNvPr>
          <p:cNvGraphicFramePr>
            <a:graphicFrameLocks noGrp="1"/>
          </p:cNvGraphicFramePr>
          <p:nvPr>
            <p:extLst>
              <p:ext uri="{D42A27DB-BD31-4B8C-83A1-F6EECF244321}">
                <p14:modId xmlns:p14="http://schemas.microsoft.com/office/powerpoint/2010/main" val="402553724"/>
              </p:ext>
            </p:extLst>
          </p:nvPr>
        </p:nvGraphicFramePr>
        <p:xfrm>
          <a:off x="2514534" y="4502372"/>
          <a:ext cx="1606280" cy="975360"/>
        </p:xfrm>
        <a:graphic>
          <a:graphicData uri="http://schemas.openxmlformats.org/drawingml/2006/table">
            <a:tbl>
              <a:tblPr firstRow="1" bandRow="1">
                <a:tableStyleId>{5C22544A-7EE6-4342-B048-85BDC9FD1C3A}</a:tableStyleId>
              </a:tblPr>
              <a:tblGrid>
                <a:gridCol w="321256">
                  <a:extLst>
                    <a:ext uri="{9D8B030D-6E8A-4147-A177-3AD203B41FA5}">
                      <a16:colId xmlns:a16="http://schemas.microsoft.com/office/drawing/2014/main" val="2212090257"/>
                    </a:ext>
                  </a:extLst>
                </a:gridCol>
                <a:gridCol w="321256">
                  <a:extLst>
                    <a:ext uri="{9D8B030D-6E8A-4147-A177-3AD203B41FA5}">
                      <a16:colId xmlns:a16="http://schemas.microsoft.com/office/drawing/2014/main" val="432807121"/>
                    </a:ext>
                  </a:extLst>
                </a:gridCol>
                <a:gridCol w="321256">
                  <a:extLst>
                    <a:ext uri="{9D8B030D-6E8A-4147-A177-3AD203B41FA5}">
                      <a16:colId xmlns:a16="http://schemas.microsoft.com/office/drawing/2014/main" val="1807656197"/>
                    </a:ext>
                  </a:extLst>
                </a:gridCol>
                <a:gridCol w="321256">
                  <a:extLst>
                    <a:ext uri="{9D8B030D-6E8A-4147-A177-3AD203B41FA5}">
                      <a16:colId xmlns:a16="http://schemas.microsoft.com/office/drawing/2014/main" val="2031721488"/>
                    </a:ext>
                  </a:extLst>
                </a:gridCol>
                <a:gridCol w="321256">
                  <a:extLst>
                    <a:ext uri="{9D8B030D-6E8A-4147-A177-3AD203B41FA5}">
                      <a16:colId xmlns:a16="http://schemas.microsoft.com/office/drawing/2014/main" val="181250062"/>
                    </a:ext>
                  </a:extLst>
                </a:gridCol>
              </a:tblGrid>
              <a:tr h="0">
                <a:tc>
                  <a:txBody>
                    <a:bodyPr/>
                    <a:lstStyle/>
                    <a:p>
                      <a:endParaRPr lang="en-GB" sz="200" dirty="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55809810"/>
                  </a:ext>
                </a:extLst>
              </a:tr>
              <a:tr h="0">
                <a:tc>
                  <a:txBody>
                    <a:bodyPr/>
                    <a:lstStyle/>
                    <a:p>
                      <a:endParaRPr lang="en-GB" sz="200" dirty="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282849432"/>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55010561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728959251"/>
                  </a:ext>
                </a:extLst>
              </a:tr>
              <a:tr h="0">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273882281"/>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885904448"/>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406470004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62360795"/>
                  </a:ext>
                </a:extLst>
              </a:tr>
            </a:tbl>
          </a:graphicData>
        </a:graphic>
      </p:graphicFrame>
      <p:graphicFrame>
        <p:nvGraphicFramePr>
          <p:cNvPr id="15" name="Table 14">
            <a:extLst>
              <a:ext uri="{FF2B5EF4-FFF2-40B4-BE49-F238E27FC236}">
                <a16:creationId xmlns:a16="http://schemas.microsoft.com/office/drawing/2014/main" id="{D6A994AE-2C1C-BEE1-892C-47ABCEE1E50C}"/>
              </a:ext>
            </a:extLst>
          </p:cNvPr>
          <p:cNvGraphicFramePr>
            <a:graphicFrameLocks noGrp="1"/>
          </p:cNvGraphicFramePr>
          <p:nvPr>
            <p:extLst>
              <p:ext uri="{D42A27DB-BD31-4B8C-83A1-F6EECF244321}">
                <p14:modId xmlns:p14="http://schemas.microsoft.com/office/powerpoint/2010/main" val="217433482"/>
              </p:ext>
            </p:extLst>
          </p:nvPr>
        </p:nvGraphicFramePr>
        <p:xfrm>
          <a:off x="5362911" y="5647502"/>
          <a:ext cx="1606280" cy="975360"/>
        </p:xfrm>
        <a:graphic>
          <a:graphicData uri="http://schemas.openxmlformats.org/drawingml/2006/table">
            <a:tbl>
              <a:tblPr firstRow="1" bandRow="1">
                <a:tableStyleId>{5C22544A-7EE6-4342-B048-85BDC9FD1C3A}</a:tableStyleId>
              </a:tblPr>
              <a:tblGrid>
                <a:gridCol w="321256">
                  <a:extLst>
                    <a:ext uri="{9D8B030D-6E8A-4147-A177-3AD203B41FA5}">
                      <a16:colId xmlns:a16="http://schemas.microsoft.com/office/drawing/2014/main" val="2212090257"/>
                    </a:ext>
                  </a:extLst>
                </a:gridCol>
                <a:gridCol w="321256">
                  <a:extLst>
                    <a:ext uri="{9D8B030D-6E8A-4147-A177-3AD203B41FA5}">
                      <a16:colId xmlns:a16="http://schemas.microsoft.com/office/drawing/2014/main" val="432807121"/>
                    </a:ext>
                  </a:extLst>
                </a:gridCol>
                <a:gridCol w="321256">
                  <a:extLst>
                    <a:ext uri="{9D8B030D-6E8A-4147-A177-3AD203B41FA5}">
                      <a16:colId xmlns:a16="http://schemas.microsoft.com/office/drawing/2014/main" val="1807656197"/>
                    </a:ext>
                  </a:extLst>
                </a:gridCol>
                <a:gridCol w="321256">
                  <a:extLst>
                    <a:ext uri="{9D8B030D-6E8A-4147-A177-3AD203B41FA5}">
                      <a16:colId xmlns:a16="http://schemas.microsoft.com/office/drawing/2014/main" val="2031721488"/>
                    </a:ext>
                  </a:extLst>
                </a:gridCol>
                <a:gridCol w="321256">
                  <a:extLst>
                    <a:ext uri="{9D8B030D-6E8A-4147-A177-3AD203B41FA5}">
                      <a16:colId xmlns:a16="http://schemas.microsoft.com/office/drawing/2014/main" val="181250062"/>
                    </a:ext>
                  </a:extLst>
                </a:gridCol>
              </a:tblGrid>
              <a:tr h="0">
                <a:tc>
                  <a:txBody>
                    <a:bodyPr/>
                    <a:lstStyle/>
                    <a:p>
                      <a:endParaRPr lang="en-GB" sz="200" dirty="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55809810"/>
                  </a:ext>
                </a:extLst>
              </a:tr>
              <a:tr h="0">
                <a:tc>
                  <a:txBody>
                    <a:bodyPr/>
                    <a:lstStyle/>
                    <a:p>
                      <a:endParaRPr lang="en-GB" sz="200" dirty="0"/>
                    </a:p>
                  </a:txBody>
                  <a:tcPr/>
                </a:tc>
                <a:tc>
                  <a:txBody>
                    <a:bodyPr/>
                    <a:lstStyle/>
                    <a:p>
                      <a:endParaRPr lang="en-GB" sz="200" dirty="0"/>
                    </a:p>
                  </a:txBody>
                  <a:tcPr/>
                </a:tc>
                <a:tc>
                  <a:txBody>
                    <a:bodyPr/>
                    <a:lstStyle/>
                    <a:p>
                      <a:endParaRPr lang="en-GB" sz="200" dirty="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282849432"/>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55010561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728959251"/>
                  </a:ext>
                </a:extLst>
              </a:tr>
              <a:tr h="0">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273882281"/>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885904448"/>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406470004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62360795"/>
                  </a:ext>
                </a:extLst>
              </a:tr>
            </a:tbl>
          </a:graphicData>
        </a:graphic>
      </p:graphicFrame>
      <p:graphicFrame>
        <p:nvGraphicFramePr>
          <p:cNvPr id="16" name="Table 15">
            <a:extLst>
              <a:ext uri="{FF2B5EF4-FFF2-40B4-BE49-F238E27FC236}">
                <a16:creationId xmlns:a16="http://schemas.microsoft.com/office/drawing/2014/main" id="{4A1A6BF6-33ED-EE38-DA0C-2D9932C1E0C0}"/>
              </a:ext>
            </a:extLst>
          </p:cNvPr>
          <p:cNvGraphicFramePr>
            <a:graphicFrameLocks noGrp="1"/>
          </p:cNvGraphicFramePr>
          <p:nvPr>
            <p:extLst>
              <p:ext uri="{D42A27DB-BD31-4B8C-83A1-F6EECF244321}">
                <p14:modId xmlns:p14="http://schemas.microsoft.com/office/powerpoint/2010/main" val="2375650670"/>
              </p:ext>
            </p:extLst>
          </p:nvPr>
        </p:nvGraphicFramePr>
        <p:xfrm>
          <a:off x="5362911" y="4502372"/>
          <a:ext cx="1606280" cy="975360"/>
        </p:xfrm>
        <a:graphic>
          <a:graphicData uri="http://schemas.openxmlformats.org/drawingml/2006/table">
            <a:tbl>
              <a:tblPr firstRow="1" bandRow="1">
                <a:tableStyleId>{5C22544A-7EE6-4342-B048-85BDC9FD1C3A}</a:tableStyleId>
              </a:tblPr>
              <a:tblGrid>
                <a:gridCol w="321256">
                  <a:extLst>
                    <a:ext uri="{9D8B030D-6E8A-4147-A177-3AD203B41FA5}">
                      <a16:colId xmlns:a16="http://schemas.microsoft.com/office/drawing/2014/main" val="2212090257"/>
                    </a:ext>
                  </a:extLst>
                </a:gridCol>
                <a:gridCol w="321256">
                  <a:extLst>
                    <a:ext uri="{9D8B030D-6E8A-4147-A177-3AD203B41FA5}">
                      <a16:colId xmlns:a16="http://schemas.microsoft.com/office/drawing/2014/main" val="432807121"/>
                    </a:ext>
                  </a:extLst>
                </a:gridCol>
                <a:gridCol w="321256">
                  <a:extLst>
                    <a:ext uri="{9D8B030D-6E8A-4147-A177-3AD203B41FA5}">
                      <a16:colId xmlns:a16="http://schemas.microsoft.com/office/drawing/2014/main" val="1807656197"/>
                    </a:ext>
                  </a:extLst>
                </a:gridCol>
                <a:gridCol w="321256">
                  <a:extLst>
                    <a:ext uri="{9D8B030D-6E8A-4147-A177-3AD203B41FA5}">
                      <a16:colId xmlns:a16="http://schemas.microsoft.com/office/drawing/2014/main" val="2031721488"/>
                    </a:ext>
                  </a:extLst>
                </a:gridCol>
                <a:gridCol w="321256">
                  <a:extLst>
                    <a:ext uri="{9D8B030D-6E8A-4147-A177-3AD203B41FA5}">
                      <a16:colId xmlns:a16="http://schemas.microsoft.com/office/drawing/2014/main" val="181250062"/>
                    </a:ext>
                  </a:extLst>
                </a:gridCol>
              </a:tblGrid>
              <a:tr h="0">
                <a:tc>
                  <a:txBody>
                    <a:bodyPr/>
                    <a:lstStyle/>
                    <a:p>
                      <a:endParaRPr lang="en-GB" sz="200" dirty="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55809810"/>
                  </a:ext>
                </a:extLst>
              </a:tr>
              <a:tr h="0">
                <a:tc>
                  <a:txBody>
                    <a:bodyPr/>
                    <a:lstStyle/>
                    <a:p>
                      <a:endParaRPr lang="en-GB" sz="200" dirty="0"/>
                    </a:p>
                  </a:txBody>
                  <a:tcPr/>
                </a:tc>
                <a:tc>
                  <a:txBody>
                    <a:bodyPr/>
                    <a:lstStyle/>
                    <a:p>
                      <a:endParaRPr lang="en-GB" sz="200" dirty="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282849432"/>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55010561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728959251"/>
                  </a:ext>
                </a:extLst>
              </a:tr>
              <a:tr h="0">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273882281"/>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885904448"/>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406470004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62360795"/>
                  </a:ext>
                </a:extLst>
              </a:tr>
            </a:tbl>
          </a:graphicData>
        </a:graphic>
      </p:graphicFrame>
      <p:pic>
        <p:nvPicPr>
          <p:cNvPr id="18" name="Graphic 17" descr="Garbage outline">
            <a:extLst>
              <a:ext uri="{FF2B5EF4-FFF2-40B4-BE49-F238E27FC236}">
                <a16:creationId xmlns:a16="http://schemas.microsoft.com/office/drawing/2014/main" id="{42D3ABC5-2BE3-6ADD-1EDF-E7D83C97F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3016" y="5647502"/>
            <a:ext cx="914400" cy="914400"/>
          </a:xfrm>
          <a:prstGeom prst="rect">
            <a:avLst/>
          </a:prstGeom>
        </p:spPr>
      </p:pic>
      <p:grpSp>
        <p:nvGrpSpPr>
          <p:cNvPr id="26" name="Group 25">
            <a:extLst>
              <a:ext uri="{FF2B5EF4-FFF2-40B4-BE49-F238E27FC236}">
                <a16:creationId xmlns:a16="http://schemas.microsoft.com/office/drawing/2014/main" id="{8184E52F-A9AC-BFCA-CC1F-CA54E86C3349}"/>
              </a:ext>
            </a:extLst>
          </p:cNvPr>
          <p:cNvGrpSpPr/>
          <p:nvPr/>
        </p:nvGrpSpPr>
        <p:grpSpPr>
          <a:xfrm>
            <a:off x="4411739" y="4988211"/>
            <a:ext cx="758160" cy="157680"/>
            <a:chOff x="4411739" y="4988211"/>
            <a:chExt cx="758160" cy="157680"/>
          </a:xfrm>
        </p:grpSpPr>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C6020A75-10CC-F569-4F1C-889058F5DB31}"/>
                    </a:ext>
                  </a:extLst>
                </p14:cNvPr>
                <p14:cNvContentPartPr/>
                <p14:nvPr/>
              </p14:nvContentPartPr>
              <p14:xfrm>
                <a:off x="4411739" y="5056611"/>
                <a:ext cx="632520" cy="14040"/>
              </p14:xfrm>
            </p:contentPart>
          </mc:Choice>
          <mc:Fallback xmlns="">
            <p:pic>
              <p:nvPicPr>
                <p:cNvPr id="24" name="Ink 23">
                  <a:extLst>
                    <a:ext uri="{FF2B5EF4-FFF2-40B4-BE49-F238E27FC236}">
                      <a16:creationId xmlns:a16="http://schemas.microsoft.com/office/drawing/2014/main" id="{C6020A75-10CC-F569-4F1C-889058F5DB31}"/>
                    </a:ext>
                  </a:extLst>
                </p:cNvPr>
                <p:cNvPicPr/>
                <p:nvPr/>
              </p:nvPicPr>
              <p:blipFill>
                <a:blip r:embed="rId8"/>
                <a:stretch>
                  <a:fillRect/>
                </a:stretch>
              </p:blipFill>
              <p:spPr>
                <a:xfrm>
                  <a:off x="4405619" y="5050491"/>
                  <a:ext cx="644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263865F4-E822-03ED-A339-F91F9D57FAD1}"/>
                    </a:ext>
                  </a:extLst>
                </p14:cNvPr>
                <p14:cNvContentPartPr/>
                <p14:nvPr/>
              </p14:nvContentPartPr>
              <p14:xfrm>
                <a:off x="4951379" y="4988211"/>
                <a:ext cx="218520" cy="157680"/>
              </p14:xfrm>
            </p:contentPart>
          </mc:Choice>
          <mc:Fallback xmlns="">
            <p:pic>
              <p:nvPicPr>
                <p:cNvPr id="25" name="Ink 24">
                  <a:extLst>
                    <a:ext uri="{FF2B5EF4-FFF2-40B4-BE49-F238E27FC236}">
                      <a16:creationId xmlns:a16="http://schemas.microsoft.com/office/drawing/2014/main" id="{263865F4-E822-03ED-A339-F91F9D57FAD1}"/>
                    </a:ext>
                  </a:extLst>
                </p:cNvPr>
                <p:cNvPicPr/>
                <p:nvPr/>
              </p:nvPicPr>
              <p:blipFill>
                <a:blip r:embed="rId10"/>
                <a:stretch>
                  <a:fillRect/>
                </a:stretch>
              </p:blipFill>
              <p:spPr>
                <a:xfrm>
                  <a:off x="4945259" y="4982091"/>
                  <a:ext cx="230760" cy="16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E1812A1A-B0EB-8041-682D-37FF8DC1106B}"/>
                  </a:ext>
                </a:extLst>
              </p14:cNvPr>
              <p14:cNvContentPartPr/>
              <p14:nvPr/>
            </p14:nvContentPartPr>
            <p14:xfrm>
              <a:off x="3598499" y="5847891"/>
              <a:ext cx="1352160" cy="371880"/>
            </p14:xfrm>
          </p:contentPart>
        </mc:Choice>
        <mc:Fallback xmlns="">
          <p:pic>
            <p:nvPicPr>
              <p:cNvPr id="28" name="Ink 27">
                <a:extLst>
                  <a:ext uri="{FF2B5EF4-FFF2-40B4-BE49-F238E27FC236}">
                    <a16:creationId xmlns:a16="http://schemas.microsoft.com/office/drawing/2014/main" id="{E1812A1A-B0EB-8041-682D-37FF8DC1106B}"/>
                  </a:ext>
                </a:extLst>
              </p:cNvPr>
              <p:cNvPicPr/>
              <p:nvPr/>
            </p:nvPicPr>
            <p:blipFill>
              <a:blip r:embed="rId12"/>
              <a:stretch>
                <a:fillRect/>
              </a:stretch>
            </p:blipFill>
            <p:spPr>
              <a:xfrm>
                <a:off x="3592379" y="5841771"/>
                <a:ext cx="1364400" cy="384120"/>
              </a:xfrm>
              <a:prstGeom prst="rect">
                <a:avLst/>
              </a:prstGeom>
            </p:spPr>
          </p:pic>
        </mc:Fallback>
      </mc:AlternateContent>
      <p:grpSp>
        <p:nvGrpSpPr>
          <p:cNvPr id="34" name="Group 33">
            <a:extLst>
              <a:ext uri="{FF2B5EF4-FFF2-40B4-BE49-F238E27FC236}">
                <a16:creationId xmlns:a16="http://schemas.microsoft.com/office/drawing/2014/main" id="{43EBBA70-0FCA-E2F1-76A6-08ECBEA8F055}"/>
              </a:ext>
            </a:extLst>
          </p:cNvPr>
          <p:cNvGrpSpPr/>
          <p:nvPr/>
        </p:nvGrpSpPr>
        <p:grpSpPr>
          <a:xfrm>
            <a:off x="4777499" y="6145611"/>
            <a:ext cx="295200" cy="156960"/>
            <a:chOff x="4777499" y="6145611"/>
            <a:chExt cx="295200" cy="156960"/>
          </a:xfrm>
        </p:grpSpPr>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E2880098-019A-1A1B-8D60-A4A2F9514337}"/>
                    </a:ext>
                  </a:extLst>
                </p14:cNvPr>
                <p14:cNvContentPartPr/>
                <p14:nvPr/>
              </p14:nvContentPartPr>
              <p14:xfrm>
                <a:off x="4846979" y="6145611"/>
                <a:ext cx="205200" cy="76320"/>
              </p14:xfrm>
            </p:contentPart>
          </mc:Choice>
          <mc:Fallback xmlns="">
            <p:pic>
              <p:nvPicPr>
                <p:cNvPr id="32" name="Ink 31">
                  <a:extLst>
                    <a:ext uri="{FF2B5EF4-FFF2-40B4-BE49-F238E27FC236}">
                      <a16:creationId xmlns:a16="http://schemas.microsoft.com/office/drawing/2014/main" id="{E2880098-019A-1A1B-8D60-A4A2F9514337}"/>
                    </a:ext>
                  </a:extLst>
                </p:cNvPr>
                <p:cNvPicPr/>
                <p:nvPr/>
              </p:nvPicPr>
              <p:blipFill>
                <a:blip r:embed="rId14"/>
                <a:stretch>
                  <a:fillRect/>
                </a:stretch>
              </p:blipFill>
              <p:spPr>
                <a:xfrm>
                  <a:off x="4840859" y="6139491"/>
                  <a:ext cx="2174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56344C2-71E2-4E22-B111-B01EB6F6FBFF}"/>
                    </a:ext>
                  </a:extLst>
                </p14:cNvPr>
                <p14:cNvContentPartPr/>
                <p14:nvPr/>
              </p14:nvContentPartPr>
              <p14:xfrm>
                <a:off x="4777499" y="6231291"/>
                <a:ext cx="295200" cy="71280"/>
              </p14:xfrm>
            </p:contentPart>
          </mc:Choice>
          <mc:Fallback xmlns="">
            <p:pic>
              <p:nvPicPr>
                <p:cNvPr id="33" name="Ink 32">
                  <a:extLst>
                    <a:ext uri="{FF2B5EF4-FFF2-40B4-BE49-F238E27FC236}">
                      <a16:creationId xmlns:a16="http://schemas.microsoft.com/office/drawing/2014/main" id="{356344C2-71E2-4E22-B111-B01EB6F6FBFF}"/>
                    </a:ext>
                  </a:extLst>
                </p:cNvPr>
                <p:cNvPicPr/>
                <p:nvPr/>
              </p:nvPicPr>
              <p:blipFill>
                <a:blip r:embed="rId16"/>
                <a:stretch>
                  <a:fillRect/>
                </a:stretch>
              </p:blipFill>
              <p:spPr>
                <a:xfrm>
                  <a:off x="4771379" y="6225171"/>
                  <a:ext cx="307440" cy="83520"/>
                </a:xfrm>
                <a:prstGeom prst="rect">
                  <a:avLst/>
                </a:prstGeom>
              </p:spPr>
            </p:pic>
          </mc:Fallback>
        </mc:AlternateContent>
      </p:grpSp>
      <p:grpSp>
        <p:nvGrpSpPr>
          <p:cNvPr id="39" name="Group 38">
            <a:extLst>
              <a:ext uri="{FF2B5EF4-FFF2-40B4-BE49-F238E27FC236}">
                <a16:creationId xmlns:a16="http://schemas.microsoft.com/office/drawing/2014/main" id="{10643276-A50B-28A5-6D8E-CE31EEFE491C}"/>
              </a:ext>
            </a:extLst>
          </p:cNvPr>
          <p:cNvGrpSpPr/>
          <p:nvPr/>
        </p:nvGrpSpPr>
        <p:grpSpPr>
          <a:xfrm>
            <a:off x="7487519" y="4984971"/>
            <a:ext cx="910800" cy="143280"/>
            <a:chOff x="7390379" y="6151011"/>
            <a:chExt cx="910800" cy="143280"/>
          </a:xfrm>
        </p:grpSpPr>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DBAC43E5-BFFF-1CC3-466B-0CB94D47A126}"/>
                    </a:ext>
                  </a:extLst>
                </p14:cNvPr>
                <p14:cNvContentPartPr/>
                <p14:nvPr/>
              </p14:nvContentPartPr>
              <p14:xfrm>
                <a:off x="7390379" y="6206091"/>
                <a:ext cx="800280" cy="32040"/>
              </p14:xfrm>
            </p:contentPart>
          </mc:Choice>
          <mc:Fallback xmlns="">
            <p:pic>
              <p:nvPicPr>
                <p:cNvPr id="37" name="Ink 36">
                  <a:extLst>
                    <a:ext uri="{FF2B5EF4-FFF2-40B4-BE49-F238E27FC236}">
                      <a16:creationId xmlns:a16="http://schemas.microsoft.com/office/drawing/2014/main" id="{DBAC43E5-BFFF-1CC3-466B-0CB94D47A126}"/>
                    </a:ext>
                  </a:extLst>
                </p:cNvPr>
                <p:cNvPicPr/>
                <p:nvPr/>
              </p:nvPicPr>
              <p:blipFill>
                <a:blip r:embed="rId18"/>
                <a:stretch>
                  <a:fillRect/>
                </a:stretch>
              </p:blipFill>
              <p:spPr>
                <a:xfrm>
                  <a:off x="7384259" y="6199971"/>
                  <a:ext cx="812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Ink 37">
                  <a:extLst>
                    <a:ext uri="{FF2B5EF4-FFF2-40B4-BE49-F238E27FC236}">
                      <a16:creationId xmlns:a16="http://schemas.microsoft.com/office/drawing/2014/main" id="{D6D07030-5315-7243-6338-CB3D7EA96832}"/>
                    </a:ext>
                  </a:extLst>
                </p14:cNvPr>
                <p14:cNvContentPartPr/>
                <p14:nvPr/>
              </p14:nvContentPartPr>
              <p14:xfrm>
                <a:off x="8053859" y="6151011"/>
                <a:ext cx="247320" cy="143280"/>
              </p14:xfrm>
            </p:contentPart>
          </mc:Choice>
          <mc:Fallback xmlns="">
            <p:pic>
              <p:nvPicPr>
                <p:cNvPr id="38" name="Ink 37">
                  <a:extLst>
                    <a:ext uri="{FF2B5EF4-FFF2-40B4-BE49-F238E27FC236}">
                      <a16:creationId xmlns:a16="http://schemas.microsoft.com/office/drawing/2014/main" id="{D6D07030-5315-7243-6338-CB3D7EA96832}"/>
                    </a:ext>
                  </a:extLst>
                </p:cNvPr>
                <p:cNvPicPr/>
                <p:nvPr/>
              </p:nvPicPr>
              <p:blipFill>
                <a:blip r:embed="rId20"/>
                <a:stretch>
                  <a:fillRect/>
                </a:stretch>
              </p:blipFill>
              <p:spPr>
                <a:xfrm>
                  <a:off x="8047739" y="6144891"/>
                  <a:ext cx="259560" cy="155520"/>
                </a:xfrm>
                <a:prstGeom prst="rect">
                  <a:avLst/>
                </a:prstGeom>
              </p:spPr>
            </p:pic>
          </mc:Fallback>
        </mc:AlternateContent>
      </p:grpSp>
      <p:grpSp>
        <p:nvGrpSpPr>
          <p:cNvPr id="49" name="Group 48">
            <a:extLst>
              <a:ext uri="{FF2B5EF4-FFF2-40B4-BE49-F238E27FC236}">
                <a16:creationId xmlns:a16="http://schemas.microsoft.com/office/drawing/2014/main" id="{187C305E-A85F-0EBA-5D7C-295EAD08E081}"/>
              </a:ext>
            </a:extLst>
          </p:cNvPr>
          <p:cNvGrpSpPr/>
          <p:nvPr/>
        </p:nvGrpSpPr>
        <p:grpSpPr>
          <a:xfrm>
            <a:off x="7482018" y="6033062"/>
            <a:ext cx="910800" cy="143280"/>
            <a:chOff x="7390379" y="6151011"/>
            <a:chExt cx="910800" cy="143280"/>
          </a:xfrm>
        </p:grpSpPr>
        <mc:AlternateContent xmlns:mc="http://schemas.openxmlformats.org/markup-compatibility/2006" xmlns:p14="http://schemas.microsoft.com/office/powerpoint/2010/main">
          <mc:Choice Requires="p14">
            <p:contentPart p14:bwMode="auto" r:id="rId21">
              <p14:nvContentPartPr>
                <p14:cNvPr id="50" name="Ink 49">
                  <a:extLst>
                    <a:ext uri="{FF2B5EF4-FFF2-40B4-BE49-F238E27FC236}">
                      <a16:creationId xmlns:a16="http://schemas.microsoft.com/office/drawing/2014/main" id="{2F01C331-29BD-7D78-FEE5-4D9543F6D379}"/>
                    </a:ext>
                  </a:extLst>
                </p14:cNvPr>
                <p14:cNvContentPartPr/>
                <p14:nvPr/>
              </p14:nvContentPartPr>
              <p14:xfrm>
                <a:off x="7390379" y="6206091"/>
                <a:ext cx="800280" cy="32040"/>
              </p14:xfrm>
            </p:contentPart>
          </mc:Choice>
          <mc:Fallback xmlns="">
            <p:pic>
              <p:nvPicPr>
                <p:cNvPr id="50" name="Ink 49">
                  <a:extLst>
                    <a:ext uri="{FF2B5EF4-FFF2-40B4-BE49-F238E27FC236}">
                      <a16:creationId xmlns:a16="http://schemas.microsoft.com/office/drawing/2014/main" id="{2F01C331-29BD-7D78-FEE5-4D9543F6D379}"/>
                    </a:ext>
                  </a:extLst>
                </p:cNvPr>
                <p:cNvPicPr/>
                <p:nvPr/>
              </p:nvPicPr>
              <p:blipFill>
                <a:blip r:embed="rId18"/>
                <a:stretch>
                  <a:fillRect/>
                </a:stretch>
              </p:blipFill>
              <p:spPr>
                <a:xfrm>
                  <a:off x="7384259" y="6199971"/>
                  <a:ext cx="812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Ink 50">
                  <a:extLst>
                    <a:ext uri="{FF2B5EF4-FFF2-40B4-BE49-F238E27FC236}">
                      <a16:creationId xmlns:a16="http://schemas.microsoft.com/office/drawing/2014/main" id="{EEF3F102-8249-B679-B825-5E7C586CBD0E}"/>
                    </a:ext>
                  </a:extLst>
                </p14:cNvPr>
                <p14:cNvContentPartPr/>
                <p14:nvPr/>
              </p14:nvContentPartPr>
              <p14:xfrm>
                <a:off x="8053859" y="6151011"/>
                <a:ext cx="247320" cy="143280"/>
              </p14:xfrm>
            </p:contentPart>
          </mc:Choice>
          <mc:Fallback xmlns="">
            <p:pic>
              <p:nvPicPr>
                <p:cNvPr id="51" name="Ink 50">
                  <a:extLst>
                    <a:ext uri="{FF2B5EF4-FFF2-40B4-BE49-F238E27FC236}">
                      <a16:creationId xmlns:a16="http://schemas.microsoft.com/office/drawing/2014/main" id="{EEF3F102-8249-B679-B825-5E7C586CBD0E}"/>
                    </a:ext>
                  </a:extLst>
                </p:cNvPr>
                <p:cNvPicPr/>
                <p:nvPr/>
              </p:nvPicPr>
              <p:blipFill>
                <a:blip r:embed="rId20"/>
                <a:stretch>
                  <a:fillRect/>
                </a:stretch>
              </p:blipFill>
              <p:spPr>
                <a:xfrm>
                  <a:off x="8047739" y="6144891"/>
                  <a:ext cx="259560" cy="155520"/>
                </a:xfrm>
                <a:prstGeom prst="rect">
                  <a:avLst/>
                </a:prstGeom>
              </p:spPr>
            </p:pic>
          </mc:Fallback>
        </mc:AlternateContent>
      </p:grpSp>
      <p:graphicFrame>
        <p:nvGraphicFramePr>
          <p:cNvPr id="52" name="Table 51">
            <a:extLst>
              <a:ext uri="{FF2B5EF4-FFF2-40B4-BE49-F238E27FC236}">
                <a16:creationId xmlns:a16="http://schemas.microsoft.com/office/drawing/2014/main" id="{2278AEAE-7E0D-5391-A73D-3214754DAC8F}"/>
              </a:ext>
            </a:extLst>
          </p:cNvPr>
          <p:cNvGraphicFramePr>
            <a:graphicFrameLocks noGrp="1"/>
          </p:cNvGraphicFramePr>
          <p:nvPr>
            <p:extLst>
              <p:ext uri="{D42A27DB-BD31-4B8C-83A1-F6EECF244321}">
                <p14:modId xmlns:p14="http://schemas.microsoft.com/office/powerpoint/2010/main" val="2892706500"/>
              </p:ext>
            </p:extLst>
          </p:nvPr>
        </p:nvGraphicFramePr>
        <p:xfrm>
          <a:off x="8874326" y="4552371"/>
          <a:ext cx="1606280" cy="975360"/>
        </p:xfrm>
        <a:graphic>
          <a:graphicData uri="http://schemas.openxmlformats.org/drawingml/2006/table">
            <a:tbl>
              <a:tblPr firstRow="1" bandRow="1">
                <a:tableStyleId>{5C22544A-7EE6-4342-B048-85BDC9FD1C3A}</a:tableStyleId>
              </a:tblPr>
              <a:tblGrid>
                <a:gridCol w="321256">
                  <a:extLst>
                    <a:ext uri="{9D8B030D-6E8A-4147-A177-3AD203B41FA5}">
                      <a16:colId xmlns:a16="http://schemas.microsoft.com/office/drawing/2014/main" val="2212090257"/>
                    </a:ext>
                  </a:extLst>
                </a:gridCol>
                <a:gridCol w="321256">
                  <a:extLst>
                    <a:ext uri="{9D8B030D-6E8A-4147-A177-3AD203B41FA5}">
                      <a16:colId xmlns:a16="http://schemas.microsoft.com/office/drawing/2014/main" val="432807121"/>
                    </a:ext>
                  </a:extLst>
                </a:gridCol>
                <a:gridCol w="321256">
                  <a:extLst>
                    <a:ext uri="{9D8B030D-6E8A-4147-A177-3AD203B41FA5}">
                      <a16:colId xmlns:a16="http://schemas.microsoft.com/office/drawing/2014/main" val="1807656197"/>
                    </a:ext>
                  </a:extLst>
                </a:gridCol>
                <a:gridCol w="321256">
                  <a:extLst>
                    <a:ext uri="{9D8B030D-6E8A-4147-A177-3AD203B41FA5}">
                      <a16:colId xmlns:a16="http://schemas.microsoft.com/office/drawing/2014/main" val="2031721488"/>
                    </a:ext>
                  </a:extLst>
                </a:gridCol>
                <a:gridCol w="321256">
                  <a:extLst>
                    <a:ext uri="{9D8B030D-6E8A-4147-A177-3AD203B41FA5}">
                      <a16:colId xmlns:a16="http://schemas.microsoft.com/office/drawing/2014/main" val="181250062"/>
                    </a:ext>
                  </a:extLst>
                </a:gridCol>
              </a:tblGrid>
              <a:tr h="0">
                <a:tc>
                  <a:txBody>
                    <a:bodyPr/>
                    <a:lstStyle/>
                    <a:p>
                      <a:endParaRPr lang="en-GB" sz="200" dirty="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55809810"/>
                  </a:ext>
                </a:extLst>
              </a:tr>
              <a:tr h="0">
                <a:tc>
                  <a:txBody>
                    <a:bodyPr/>
                    <a:lstStyle/>
                    <a:p>
                      <a:endParaRPr lang="en-GB" sz="200" dirty="0"/>
                    </a:p>
                  </a:txBody>
                  <a:tcPr/>
                </a:tc>
                <a:tc>
                  <a:txBody>
                    <a:bodyPr/>
                    <a:lstStyle/>
                    <a:p>
                      <a:endParaRPr lang="en-GB" sz="200" dirty="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282849432"/>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55010561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728959251"/>
                  </a:ext>
                </a:extLst>
              </a:tr>
              <a:tr h="0">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273882281"/>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885904448"/>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406470004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62360795"/>
                  </a:ext>
                </a:extLst>
              </a:tr>
            </a:tbl>
          </a:graphicData>
        </a:graphic>
      </p:graphicFrame>
      <p:graphicFrame>
        <p:nvGraphicFramePr>
          <p:cNvPr id="53" name="Table 52">
            <a:extLst>
              <a:ext uri="{FF2B5EF4-FFF2-40B4-BE49-F238E27FC236}">
                <a16:creationId xmlns:a16="http://schemas.microsoft.com/office/drawing/2014/main" id="{78F3617D-7EB7-F0FE-C86E-670C148F2270}"/>
              </a:ext>
            </a:extLst>
          </p:cNvPr>
          <p:cNvGraphicFramePr>
            <a:graphicFrameLocks noGrp="1"/>
          </p:cNvGraphicFramePr>
          <p:nvPr>
            <p:extLst>
              <p:ext uri="{D42A27DB-BD31-4B8C-83A1-F6EECF244321}">
                <p14:modId xmlns:p14="http://schemas.microsoft.com/office/powerpoint/2010/main" val="1875397186"/>
              </p:ext>
            </p:extLst>
          </p:nvPr>
        </p:nvGraphicFramePr>
        <p:xfrm>
          <a:off x="10846005" y="4552371"/>
          <a:ext cx="321256" cy="975360"/>
        </p:xfrm>
        <a:graphic>
          <a:graphicData uri="http://schemas.openxmlformats.org/drawingml/2006/table">
            <a:tbl>
              <a:tblPr firstRow="1" bandRow="1">
                <a:tableStyleId>{5C22544A-7EE6-4342-B048-85BDC9FD1C3A}</a:tableStyleId>
              </a:tblPr>
              <a:tblGrid>
                <a:gridCol w="321256">
                  <a:extLst>
                    <a:ext uri="{9D8B030D-6E8A-4147-A177-3AD203B41FA5}">
                      <a16:colId xmlns:a16="http://schemas.microsoft.com/office/drawing/2014/main" val="2212090257"/>
                    </a:ext>
                  </a:extLst>
                </a:gridCol>
              </a:tblGrid>
              <a:tr h="0">
                <a:tc>
                  <a:txBody>
                    <a:bodyPr/>
                    <a:lstStyle/>
                    <a:p>
                      <a:endParaRPr lang="en-GB" sz="200" dirty="0"/>
                    </a:p>
                  </a:txBody>
                  <a:tcPr/>
                </a:tc>
                <a:extLst>
                  <a:ext uri="{0D108BD9-81ED-4DB2-BD59-A6C34878D82A}">
                    <a16:rowId xmlns:a16="http://schemas.microsoft.com/office/drawing/2014/main" val="1455809810"/>
                  </a:ext>
                </a:extLst>
              </a:tr>
              <a:tr h="0">
                <a:tc>
                  <a:txBody>
                    <a:bodyPr/>
                    <a:lstStyle/>
                    <a:p>
                      <a:endParaRPr lang="en-GB" sz="200" dirty="0"/>
                    </a:p>
                  </a:txBody>
                  <a:tcPr/>
                </a:tc>
                <a:extLst>
                  <a:ext uri="{0D108BD9-81ED-4DB2-BD59-A6C34878D82A}">
                    <a16:rowId xmlns:a16="http://schemas.microsoft.com/office/drawing/2014/main" val="282849432"/>
                  </a:ext>
                </a:extLst>
              </a:tr>
              <a:tr h="0">
                <a:tc>
                  <a:txBody>
                    <a:bodyPr/>
                    <a:lstStyle/>
                    <a:p>
                      <a:endParaRPr lang="en-GB" sz="200" dirty="0"/>
                    </a:p>
                  </a:txBody>
                  <a:tcPr/>
                </a:tc>
                <a:extLst>
                  <a:ext uri="{0D108BD9-81ED-4DB2-BD59-A6C34878D82A}">
                    <a16:rowId xmlns:a16="http://schemas.microsoft.com/office/drawing/2014/main" val="3550105614"/>
                  </a:ext>
                </a:extLst>
              </a:tr>
              <a:tr h="0">
                <a:tc>
                  <a:txBody>
                    <a:bodyPr/>
                    <a:lstStyle/>
                    <a:p>
                      <a:endParaRPr lang="en-GB" sz="200"/>
                    </a:p>
                  </a:txBody>
                  <a:tcPr/>
                </a:tc>
                <a:extLst>
                  <a:ext uri="{0D108BD9-81ED-4DB2-BD59-A6C34878D82A}">
                    <a16:rowId xmlns:a16="http://schemas.microsoft.com/office/drawing/2014/main" val="3728959251"/>
                  </a:ext>
                </a:extLst>
              </a:tr>
              <a:tr h="0">
                <a:tc>
                  <a:txBody>
                    <a:bodyPr/>
                    <a:lstStyle/>
                    <a:p>
                      <a:endParaRPr lang="en-GB" sz="200" dirty="0"/>
                    </a:p>
                  </a:txBody>
                  <a:tcPr/>
                </a:tc>
                <a:extLst>
                  <a:ext uri="{0D108BD9-81ED-4DB2-BD59-A6C34878D82A}">
                    <a16:rowId xmlns:a16="http://schemas.microsoft.com/office/drawing/2014/main" val="273882281"/>
                  </a:ext>
                </a:extLst>
              </a:tr>
              <a:tr h="0">
                <a:tc>
                  <a:txBody>
                    <a:bodyPr/>
                    <a:lstStyle/>
                    <a:p>
                      <a:endParaRPr lang="en-GB" sz="200"/>
                    </a:p>
                  </a:txBody>
                  <a:tcPr/>
                </a:tc>
                <a:extLst>
                  <a:ext uri="{0D108BD9-81ED-4DB2-BD59-A6C34878D82A}">
                    <a16:rowId xmlns:a16="http://schemas.microsoft.com/office/drawing/2014/main" val="885904448"/>
                  </a:ext>
                </a:extLst>
              </a:tr>
              <a:tr h="0">
                <a:tc>
                  <a:txBody>
                    <a:bodyPr/>
                    <a:lstStyle/>
                    <a:p>
                      <a:endParaRPr lang="en-GB" sz="200"/>
                    </a:p>
                  </a:txBody>
                  <a:tcPr/>
                </a:tc>
                <a:extLst>
                  <a:ext uri="{0D108BD9-81ED-4DB2-BD59-A6C34878D82A}">
                    <a16:rowId xmlns:a16="http://schemas.microsoft.com/office/drawing/2014/main" val="4064700044"/>
                  </a:ext>
                </a:extLst>
              </a:tr>
              <a:tr h="0">
                <a:tc>
                  <a:txBody>
                    <a:bodyPr/>
                    <a:lstStyle/>
                    <a:p>
                      <a:endParaRPr lang="en-GB" sz="200" dirty="0"/>
                    </a:p>
                  </a:txBody>
                  <a:tcPr/>
                </a:tc>
                <a:extLst>
                  <a:ext uri="{0D108BD9-81ED-4DB2-BD59-A6C34878D82A}">
                    <a16:rowId xmlns:a16="http://schemas.microsoft.com/office/drawing/2014/main" val="1462360795"/>
                  </a:ext>
                </a:extLst>
              </a:tr>
            </a:tbl>
          </a:graphicData>
        </a:graphic>
      </p:graphicFrame>
      <p:grpSp>
        <p:nvGrpSpPr>
          <p:cNvPr id="54" name="Group 53">
            <a:extLst>
              <a:ext uri="{FF2B5EF4-FFF2-40B4-BE49-F238E27FC236}">
                <a16:creationId xmlns:a16="http://schemas.microsoft.com/office/drawing/2014/main" id="{50211460-2183-38CC-F75D-512A2EABB38D}"/>
              </a:ext>
            </a:extLst>
          </p:cNvPr>
          <p:cNvGrpSpPr/>
          <p:nvPr/>
        </p:nvGrpSpPr>
        <p:grpSpPr>
          <a:xfrm>
            <a:off x="4503923" y="2143311"/>
            <a:ext cx="758160" cy="157680"/>
            <a:chOff x="4411739" y="4988211"/>
            <a:chExt cx="758160" cy="157680"/>
          </a:xfrm>
        </p:grpSpPr>
        <mc:AlternateContent xmlns:mc="http://schemas.openxmlformats.org/markup-compatibility/2006" xmlns:p14="http://schemas.microsoft.com/office/powerpoint/2010/main">
          <mc:Choice Requires="p14">
            <p:contentPart p14:bwMode="auto" r:id="rId23">
              <p14:nvContentPartPr>
                <p14:cNvPr id="55" name="Ink 54">
                  <a:extLst>
                    <a:ext uri="{FF2B5EF4-FFF2-40B4-BE49-F238E27FC236}">
                      <a16:creationId xmlns:a16="http://schemas.microsoft.com/office/drawing/2014/main" id="{99A822D6-02EB-11E0-D92A-43CC708F23B4}"/>
                    </a:ext>
                  </a:extLst>
                </p14:cNvPr>
                <p14:cNvContentPartPr/>
                <p14:nvPr/>
              </p14:nvContentPartPr>
              <p14:xfrm>
                <a:off x="4411739" y="5056611"/>
                <a:ext cx="632520" cy="14040"/>
              </p14:xfrm>
            </p:contentPart>
          </mc:Choice>
          <mc:Fallback xmlns="">
            <p:pic>
              <p:nvPicPr>
                <p:cNvPr id="55" name="Ink 54">
                  <a:extLst>
                    <a:ext uri="{FF2B5EF4-FFF2-40B4-BE49-F238E27FC236}">
                      <a16:creationId xmlns:a16="http://schemas.microsoft.com/office/drawing/2014/main" id="{99A822D6-02EB-11E0-D92A-43CC708F23B4}"/>
                    </a:ext>
                  </a:extLst>
                </p:cNvPr>
                <p:cNvPicPr/>
                <p:nvPr/>
              </p:nvPicPr>
              <p:blipFill>
                <a:blip r:embed="rId8"/>
                <a:stretch>
                  <a:fillRect/>
                </a:stretch>
              </p:blipFill>
              <p:spPr>
                <a:xfrm>
                  <a:off x="4405619" y="5050491"/>
                  <a:ext cx="644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Ink 55">
                  <a:extLst>
                    <a:ext uri="{FF2B5EF4-FFF2-40B4-BE49-F238E27FC236}">
                      <a16:creationId xmlns:a16="http://schemas.microsoft.com/office/drawing/2014/main" id="{E3256553-C8BD-26CA-9E01-E47A33D333E9}"/>
                    </a:ext>
                  </a:extLst>
                </p14:cNvPr>
                <p14:cNvContentPartPr/>
                <p14:nvPr/>
              </p14:nvContentPartPr>
              <p14:xfrm>
                <a:off x="4951379" y="4988211"/>
                <a:ext cx="218520" cy="157680"/>
              </p14:xfrm>
            </p:contentPart>
          </mc:Choice>
          <mc:Fallback xmlns="">
            <p:pic>
              <p:nvPicPr>
                <p:cNvPr id="56" name="Ink 55">
                  <a:extLst>
                    <a:ext uri="{FF2B5EF4-FFF2-40B4-BE49-F238E27FC236}">
                      <a16:creationId xmlns:a16="http://schemas.microsoft.com/office/drawing/2014/main" id="{E3256553-C8BD-26CA-9E01-E47A33D333E9}"/>
                    </a:ext>
                  </a:extLst>
                </p:cNvPr>
                <p:cNvPicPr/>
                <p:nvPr/>
              </p:nvPicPr>
              <p:blipFill>
                <a:blip r:embed="rId10"/>
                <a:stretch>
                  <a:fillRect/>
                </a:stretch>
              </p:blipFill>
              <p:spPr>
                <a:xfrm>
                  <a:off x="4945259" y="4982091"/>
                  <a:ext cx="230760" cy="169920"/>
                </a:xfrm>
                <a:prstGeom prst="rect">
                  <a:avLst/>
                </a:prstGeom>
              </p:spPr>
            </p:pic>
          </mc:Fallback>
        </mc:AlternateContent>
      </p:grpSp>
      <p:graphicFrame>
        <p:nvGraphicFramePr>
          <p:cNvPr id="57" name="Table 56">
            <a:extLst>
              <a:ext uri="{FF2B5EF4-FFF2-40B4-BE49-F238E27FC236}">
                <a16:creationId xmlns:a16="http://schemas.microsoft.com/office/drawing/2014/main" id="{37277811-3900-362A-4DF1-D64CB6E7609C}"/>
              </a:ext>
            </a:extLst>
          </p:cNvPr>
          <p:cNvGraphicFramePr>
            <a:graphicFrameLocks noGrp="1"/>
          </p:cNvGraphicFramePr>
          <p:nvPr>
            <p:extLst>
              <p:ext uri="{D42A27DB-BD31-4B8C-83A1-F6EECF244321}">
                <p14:modId xmlns:p14="http://schemas.microsoft.com/office/powerpoint/2010/main" val="755981638"/>
              </p:ext>
            </p:extLst>
          </p:nvPr>
        </p:nvGraphicFramePr>
        <p:xfrm>
          <a:off x="5642735" y="1738071"/>
          <a:ext cx="1606280" cy="975360"/>
        </p:xfrm>
        <a:graphic>
          <a:graphicData uri="http://schemas.openxmlformats.org/drawingml/2006/table">
            <a:tbl>
              <a:tblPr firstRow="1" bandRow="1">
                <a:tableStyleId>{5C22544A-7EE6-4342-B048-85BDC9FD1C3A}</a:tableStyleId>
              </a:tblPr>
              <a:tblGrid>
                <a:gridCol w="321256">
                  <a:extLst>
                    <a:ext uri="{9D8B030D-6E8A-4147-A177-3AD203B41FA5}">
                      <a16:colId xmlns:a16="http://schemas.microsoft.com/office/drawing/2014/main" val="2212090257"/>
                    </a:ext>
                  </a:extLst>
                </a:gridCol>
                <a:gridCol w="321256">
                  <a:extLst>
                    <a:ext uri="{9D8B030D-6E8A-4147-A177-3AD203B41FA5}">
                      <a16:colId xmlns:a16="http://schemas.microsoft.com/office/drawing/2014/main" val="432807121"/>
                    </a:ext>
                  </a:extLst>
                </a:gridCol>
                <a:gridCol w="321256">
                  <a:extLst>
                    <a:ext uri="{9D8B030D-6E8A-4147-A177-3AD203B41FA5}">
                      <a16:colId xmlns:a16="http://schemas.microsoft.com/office/drawing/2014/main" val="1807656197"/>
                    </a:ext>
                  </a:extLst>
                </a:gridCol>
                <a:gridCol w="321256">
                  <a:extLst>
                    <a:ext uri="{9D8B030D-6E8A-4147-A177-3AD203B41FA5}">
                      <a16:colId xmlns:a16="http://schemas.microsoft.com/office/drawing/2014/main" val="2031721488"/>
                    </a:ext>
                  </a:extLst>
                </a:gridCol>
                <a:gridCol w="321256">
                  <a:extLst>
                    <a:ext uri="{9D8B030D-6E8A-4147-A177-3AD203B41FA5}">
                      <a16:colId xmlns:a16="http://schemas.microsoft.com/office/drawing/2014/main" val="181250062"/>
                    </a:ext>
                  </a:extLst>
                </a:gridCol>
              </a:tblGrid>
              <a:tr h="0">
                <a:tc>
                  <a:txBody>
                    <a:bodyPr/>
                    <a:lstStyle/>
                    <a:p>
                      <a:endParaRPr lang="en-GB" sz="200" dirty="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55809810"/>
                  </a:ext>
                </a:extLst>
              </a:tr>
              <a:tr h="0">
                <a:tc>
                  <a:txBody>
                    <a:bodyPr/>
                    <a:lstStyle/>
                    <a:p>
                      <a:endParaRPr lang="en-GB" sz="200" dirty="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282849432"/>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55010561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728959251"/>
                  </a:ext>
                </a:extLst>
              </a:tr>
              <a:tr h="0">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273882281"/>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dirty="0"/>
                    </a:p>
                  </a:txBody>
                  <a:tcPr/>
                </a:tc>
                <a:extLst>
                  <a:ext uri="{0D108BD9-81ED-4DB2-BD59-A6C34878D82A}">
                    <a16:rowId xmlns:a16="http://schemas.microsoft.com/office/drawing/2014/main" val="885904448"/>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406470004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62360795"/>
                  </a:ext>
                </a:extLst>
              </a:tr>
            </a:tbl>
          </a:graphicData>
        </a:graphic>
      </p:graphicFrame>
      <p:graphicFrame>
        <p:nvGraphicFramePr>
          <p:cNvPr id="58" name="Table 57">
            <a:extLst>
              <a:ext uri="{FF2B5EF4-FFF2-40B4-BE49-F238E27FC236}">
                <a16:creationId xmlns:a16="http://schemas.microsoft.com/office/drawing/2014/main" id="{C627F525-9FD5-5CFF-EC87-D7F604D57CF3}"/>
              </a:ext>
            </a:extLst>
          </p:cNvPr>
          <p:cNvGraphicFramePr>
            <a:graphicFrameLocks noGrp="1"/>
          </p:cNvGraphicFramePr>
          <p:nvPr>
            <p:extLst>
              <p:ext uri="{D42A27DB-BD31-4B8C-83A1-F6EECF244321}">
                <p14:modId xmlns:p14="http://schemas.microsoft.com/office/powerpoint/2010/main" val="1482869070"/>
              </p:ext>
            </p:extLst>
          </p:nvPr>
        </p:nvGraphicFramePr>
        <p:xfrm>
          <a:off x="7560902" y="1730282"/>
          <a:ext cx="321256" cy="975360"/>
        </p:xfrm>
        <a:graphic>
          <a:graphicData uri="http://schemas.openxmlformats.org/drawingml/2006/table">
            <a:tbl>
              <a:tblPr firstRow="1" bandRow="1">
                <a:tableStyleId>{5C22544A-7EE6-4342-B048-85BDC9FD1C3A}</a:tableStyleId>
              </a:tblPr>
              <a:tblGrid>
                <a:gridCol w="321256">
                  <a:extLst>
                    <a:ext uri="{9D8B030D-6E8A-4147-A177-3AD203B41FA5}">
                      <a16:colId xmlns:a16="http://schemas.microsoft.com/office/drawing/2014/main" val="2212090257"/>
                    </a:ext>
                  </a:extLst>
                </a:gridCol>
              </a:tblGrid>
              <a:tr h="0">
                <a:tc>
                  <a:txBody>
                    <a:bodyPr/>
                    <a:lstStyle/>
                    <a:p>
                      <a:endParaRPr lang="en-GB" sz="200" dirty="0"/>
                    </a:p>
                  </a:txBody>
                  <a:tcPr/>
                </a:tc>
                <a:extLst>
                  <a:ext uri="{0D108BD9-81ED-4DB2-BD59-A6C34878D82A}">
                    <a16:rowId xmlns:a16="http://schemas.microsoft.com/office/drawing/2014/main" val="1455809810"/>
                  </a:ext>
                </a:extLst>
              </a:tr>
              <a:tr h="0">
                <a:tc>
                  <a:txBody>
                    <a:bodyPr/>
                    <a:lstStyle/>
                    <a:p>
                      <a:endParaRPr lang="en-GB" sz="200" dirty="0"/>
                    </a:p>
                  </a:txBody>
                  <a:tcPr/>
                </a:tc>
                <a:extLst>
                  <a:ext uri="{0D108BD9-81ED-4DB2-BD59-A6C34878D82A}">
                    <a16:rowId xmlns:a16="http://schemas.microsoft.com/office/drawing/2014/main" val="282849432"/>
                  </a:ext>
                </a:extLst>
              </a:tr>
              <a:tr h="0">
                <a:tc>
                  <a:txBody>
                    <a:bodyPr/>
                    <a:lstStyle/>
                    <a:p>
                      <a:endParaRPr lang="en-GB" sz="200" dirty="0"/>
                    </a:p>
                  </a:txBody>
                  <a:tcPr/>
                </a:tc>
                <a:extLst>
                  <a:ext uri="{0D108BD9-81ED-4DB2-BD59-A6C34878D82A}">
                    <a16:rowId xmlns:a16="http://schemas.microsoft.com/office/drawing/2014/main" val="3550105614"/>
                  </a:ext>
                </a:extLst>
              </a:tr>
              <a:tr h="0">
                <a:tc>
                  <a:txBody>
                    <a:bodyPr/>
                    <a:lstStyle/>
                    <a:p>
                      <a:endParaRPr lang="en-GB" sz="200"/>
                    </a:p>
                  </a:txBody>
                  <a:tcPr/>
                </a:tc>
                <a:extLst>
                  <a:ext uri="{0D108BD9-81ED-4DB2-BD59-A6C34878D82A}">
                    <a16:rowId xmlns:a16="http://schemas.microsoft.com/office/drawing/2014/main" val="3728959251"/>
                  </a:ext>
                </a:extLst>
              </a:tr>
              <a:tr h="0">
                <a:tc>
                  <a:txBody>
                    <a:bodyPr/>
                    <a:lstStyle/>
                    <a:p>
                      <a:endParaRPr lang="en-GB" sz="200"/>
                    </a:p>
                  </a:txBody>
                  <a:tcPr/>
                </a:tc>
                <a:extLst>
                  <a:ext uri="{0D108BD9-81ED-4DB2-BD59-A6C34878D82A}">
                    <a16:rowId xmlns:a16="http://schemas.microsoft.com/office/drawing/2014/main" val="273882281"/>
                  </a:ext>
                </a:extLst>
              </a:tr>
              <a:tr h="0">
                <a:tc>
                  <a:txBody>
                    <a:bodyPr/>
                    <a:lstStyle/>
                    <a:p>
                      <a:endParaRPr lang="en-GB" sz="200"/>
                    </a:p>
                  </a:txBody>
                  <a:tcPr/>
                </a:tc>
                <a:extLst>
                  <a:ext uri="{0D108BD9-81ED-4DB2-BD59-A6C34878D82A}">
                    <a16:rowId xmlns:a16="http://schemas.microsoft.com/office/drawing/2014/main" val="885904448"/>
                  </a:ext>
                </a:extLst>
              </a:tr>
              <a:tr h="0">
                <a:tc>
                  <a:txBody>
                    <a:bodyPr/>
                    <a:lstStyle/>
                    <a:p>
                      <a:endParaRPr lang="en-GB" sz="200"/>
                    </a:p>
                  </a:txBody>
                  <a:tcPr/>
                </a:tc>
                <a:extLst>
                  <a:ext uri="{0D108BD9-81ED-4DB2-BD59-A6C34878D82A}">
                    <a16:rowId xmlns:a16="http://schemas.microsoft.com/office/drawing/2014/main" val="4064700044"/>
                  </a:ext>
                </a:extLst>
              </a:tr>
              <a:tr h="0">
                <a:tc>
                  <a:txBody>
                    <a:bodyPr/>
                    <a:lstStyle/>
                    <a:p>
                      <a:endParaRPr lang="en-GB" sz="200" dirty="0"/>
                    </a:p>
                  </a:txBody>
                  <a:tcPr/>
                </a:tc>
                <a:extLst>
                  <a:ext uri="{0D108BD9-81ED-4DB2-BD59-A6C34878D82A}">
                    <a16:rowId xmlns:a16="http://schemas.microsoft.com/office/drawing/2014/main" val="1462360795"/>
                  </a:ext>
                </a:extLst>
              </a:tr>
            </a:tbl>
          </a:graphicData>
        </a:graphic>
      </p:graphicFrame>
      <p:sp>
        <p:nvSpPr>
          <p:cNvPr id="83" name="Espace réservé du contenu 2">
            <a:extLst>
              <a:ext uri="{FF2B5EF4-FFF2-40B4-BE49-F238E27FC236}">
                <a16:creationId xmlns:a16="http://schemas.microsoft.com/office/drawing/2014/main" id="{6AB222D8-DBEB-714C-708D-D0985C634F00}"/>
              </a:ext>
            </a:extLst>
          </p:cNvPr>
          <p:cNvSpPr txBox="1">
            <a:spLocks/>
          </p:cNvSpPr>
          <p:nvPr/>
        </p:nvSpPr>
        <p:spPr>
          <a:xfrm>
            <a:off x="4419891" y="4638779"/>
            <a:ext cx="775289" cy="32731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cs typeface="Fira Code" panose="020B0809050000020004" pitchFamily="49" charset="0"/>
              </a:rPr>
              <a:t>Copy</a:t>
            </a:r>
          </a:p>
        </p:txBody>
      </p:sp>
      <p:sp>
        <p:nvSpPr>
          <p:cNvPr id="84" name="Espace réservé du contenu 2">
            <a:extLst>
              <a:ext uri="{FF2B5EF4-FFF2-40B4-BE49-F238E27FC236}">
                <a16:creationId xmlns:a16="http://schemas.microsoft.com/office/drawing/2014/main" id="{D20E3320-17F3-7AAC-4818-EB2C5B7EAB97}"/>
              </a:ext>
            </a:extLst>
          </p:cNvPr>
          <p:cNvSpPr txBox="1">
            <a:spLocks/>
          </p:cNvSpPr>
          <p:nvPr/>
        </p:nvSpPr>
        <p:spPr>
          <a:xfrm>
            <a:off x="4262907" y="6398246"/>
            <a:ext cx="944638" cy="32731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cs typeface="Fira Code" panose="020B0809050000020004" pitchFamily="49" charset="0"/>
              </a:rPr>
              <a:t>Original</a:t>
            </a:r>
          </a:p>
        </p:txBody>
      </p:sp>
      <p:sp>
        <p:nvSpPr>
          <p:cNvPr id="85" name="Espace réservé du contenu 2">
            <a:extLst>
              <a:ext uri="{FF2B5EF4-FFF2-40B4-BE49-F238E27FC236}">
                <a16:creationId xmlns:a16="http://schemas.microsoft.com/office/drawing/2014/main" id="{03614007-2285-98CE-C4D4-C4E2889025F4}"/>
              </a:ext>
            </a:extLst>
          </p:cNvPr>
          <p:cNvSpPr txBox="1">
            <a:spLocks/>
          </p:cNvSpPr>
          <p:nvPr/>
        </p:nvSpPr>
        <p:spPr>
          <a:xfrm>
            <a:off x="6947449" y="6305523"/>
            <a:ext cx="1926877" cy="32731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cs typeface="Fira Code" panose="020B0809050000020004" pitchFamily="49" charset="0"/>
              </a:rPr>
              <a:t>Garbage collection</a:t>
            </a:r>
          </a:p>
        </p:txBody>
      </p:sp>
      <p:grpSp>
        <p:nvGrpSpPr>
          <p:cNvPr id="95" name="Group 94">
            <a:extLst>
              <a:ext uri="{FF2B5EF4-FFF2-40B4-BE49-F238E27FC236}">
                <a16:creationId xmlns:a16="http://schemas.microsoft.com/office/drawing/2014/main" id="{03086F4D-223D-51B5-12A8-A9C79973AE83}"/>
              </a:ext>
            </a:extLst>
          </p:cNvPr>
          <p:cNvGrpSpPr/>
          <p:nvPr/>
        </p:nvGrpSpPr>
        <p:grpSpPr>
          <a:xfrm>
            <a:off x="7371299" y="2171571"/>
            <a:ext cx="104760" cy="150120"/>
            <a:chOff x="7371299" y="2171571"/>
            <a:chExt cx="104760" cy="150120"/>
          </a:xfrm>
        </p:grpSpPr>
        <mc:AlternateContent xmlns:mc="http://schemas.openxmlformats.org/markup-compatibility/2006" xmlns:p14="http://schemas.microsoft.com/office/powerpoint/2010/main">
          <mc:Choice Requires="p14">
            <p:contentPart p14:bwMode="auto" r:id="rId25">
              <p14:nvContentPartPr>
                <p14:cNvPr id="91" name="Ink 90">
                  <a:extLst>
                    <a:ext uri="{FF2B5EF4-FFF2-40B4-BE49-F238E27FC236}">
                      <a16:creationId xmlns:a16="http://schemas.microsoft.com/office/drawing/2014/main" id="{3E703BC4-83C8-0764-317F-DA815E83AA65}"/>
                    </a:ext>
                  </a:extLst>
                </p14:cNvPr>
                <p14:cNvContentPartPr/>
                <p14:nvPr/>
              </p14:nvContentPartPr>
              <p14:xfrm>
                <a:off x="7408379" y="2171571"/>
                <a:ext cx="4320" cy="150120"/>
              </p14:xfrm>
            </p:contentPart>
          </mc:Choice>
          <mc:Fallback xmlns="">
            <p:pic>
              <p:nvPicPr>
                <p:cNvPr id="91" name="Ink 90">
                  <a:extLst>
                    <a:ext uri="{FF2B5EF4-FFF2-40B4-BE49-F238E27FC236}">
                      <a16:creationId xmlns:a16="http://schemas.microsoft.com/office/drawing/2014/main" id="{3E703BC4-83C8-0764-317F-DA815E83AA65}"/>
                    </a:ext>
                  </a:extLst>
                </p:cNvPr>
                <p:cNvPicPr/>
                <p:nvPr/>
              </p:nvPicPr>
              <p:blipFill>
                <a:blip r:embed="rId26"/>
                <a:stretch>
                  <a:fillRect/>
                </a:stretch>
              </p:blipFill>
              <p:spPr>
                <a:xfrm>
                  <a:off x="7402259" y="2165451"/>
                  <a:ext cx="16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4" name="Ink 93">
                  <a:extLst>
                    <a:ext uri="{FF2B5EF4-FFF2-40B4-BE49-F238E27FC236}">
                      <a16:creationId xmlns:a16="http://schemas.microsoft.com/office/drawing/2014/main" id="{68057438-0502-7F56-A3B3-1BE76C7DA714}"/>
                    </a:ext>
                  </a:extLst>
                </p14:cNvPr>
                <p14:cNvContentPartPr/>
                <p14:nvPr/>
              </p14:nvContentPartPr>
              <p14:xfrm>
                <a:off x="7371299" y="2247531"/>
                <a:ext cx="104760" cy="1440"/>
              </p14:xfrm>
            </p:contentPart>
          </mc:Choice>
          <mc:Fallback xmlns="">
            <p:pic>
              <p:nvPicPr>
                <p:cNvPr id="94" name="Ink 93">
                  <a:extLst>
                    <a:ext uri="{FF2B5EF4-FFF2-40B4-BE49-F238E27FC236}">
                      <a16:creationId xmlns:a16="http://schemas.microsoft.com/office/drawing/2014/main" id="{68057438-0502-7F56-A3B3-1BE76C7DA714}"/>
                    </a:ext>
                  </a:extLst>
                </p:cNvPr>
                <p:cNvPicPr/>
                <p:nvPr/>
              </p:nvPicPr>
              <p:blipFill>
                <a:blip r:embed="rId28"/>
                <a:stretch>
                  <a:fillRect/>
                </a:stretch>
              </p:blipFill>
              <p:spPr>
                <a:xfrm>
                  <a:off x="7365179" y="2241411"/>
                  <a:ext cx="117000" cy="13680"/>
                </a:xfrm>
                <a:prstGeom prst="rect">
                  <a:avLst/>
                </a:prstGeom>
              </p:spPr>
            </p:pic>
          </mc:Fallback>
        </mc:AlternateContent>
      </p:grpSp>
      <p:grpSp>
        <p:nvGrpSpPr>
          <p:cNvPr id="98" name="Group 97">
            <a:extLst>
              <a:ext uri="{FF2B5EF4-FFF2-40B4-BE49-F238E27FC236}">
                <a16:creationId xmlns:a16="http://schemas.microsoft.com/office/drawing/2014/main" id="{0CA8576D-A474-6F52-AF43-56AB140CA9E0}"/>
              </a:ext>
            </a:extLst>
          </p:cNvPr>
          <p:cNvGrpSpPr/>
          <p:nvPr/>
        </p:nvGrpSpPr>
        <p:grpSpPr>
          <a:xfrm>
            <a:off x="10601219" y="4982091"/>
            <a:ext cx="130320" cy="140760"/>
            <a:chOff x="10601219" y="4982091"/>
            <a:chExt cx="130320" cy="140760"/>
          </a:xfrm>
        </p:grpSpPr>
        <mc:AlternateContent xmlns:mc="http://schemas.openxmlformats.org/markup-compatibility/2006" xmlns:p14="http://schemas.microsoft.com/office/powerpoint/2010/main">
          <mc:Choice Requires="p14">
            <p:contentPart p14:bwMode="auto" r:id="rId29">
              <p14:nvContentPartPr>
                <p14:cNvPr id="96" name="Ink 95">
                  <a:extLst>
                    <a:ext uri="{FF2B5EF4-FFF2-40B4-BE49-F238E27FC236}">
                      <a16:creationId xmlns:a16="http://schemas.microsoft.com/office/drawing/2014/main" id="{97D80146-CCD8-7D2F-C394-D2866E5E86E9}"/>
                    </a:ext>
                  </a:extLst>
                </p14:cNvPr>
                <p14:cNvContentPartPr/>
                <p14:nvPr/>
              </p14:nvContentPartPr>
              <p14:xfrm>
                <a:off x="10661339" y="4982091"/>
                <a:ext cx="3240" cy="140760"/>
              </p14:xfrm>
            </p:contentPart>
          </mc:Choice>
          <mc:Fallback xmlns="">
            <p:pic>
              <p:nvPicPr>
                <p:cNvPr id="96" name="Ink 95">
                  <a:extLst>
                    <a:ext uri="{FF2B5EF4-FFF2-40B4-BE49-F238E27FC236}">
                      <a16:creationId xmlns:a16="http://schemas.microsoft.com/office/drawing/2014/main" id="{97D80146-CCD8-7D2F-C394-D2866E5E86E9}"/>
                    </a:ext>
                  </a:extLst>
                </p:cNvPr>
                <p:cNvPicPr/>
                <p:nvPr/>
              </p:nvPicPr>
              <p:blipFill>
                <a:blip r:embed="rId30"/>
                <a:stretch>
                  <a:fillRect/>
                </a:stretch>
              </p:blipFill>
              <p:spPr>
                <a:xfrm>
                  <a:off x="10655219" y="4975971"/>
                  <a:ext cx="15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7" name="Ink 96">
                  <a:extLst>
                    <a:ext uri="{FF2B5EF4-FFF2-40B4-BE49-F238E27FC236}">
                      <a16:creationId xmlns:a16="http://schemas.microsoft.com/office/drawing/2014/main" id="{1DC04302-0CF0-1E2B-5878-685D1A7A7689}"/>
                    </a:ext>
                  </a:extLst>
                </p14:cNvPr>
                <p14:cNvContentPartPr/>
                <p14:nvPr/>
              </p14:nvContentPartPr>
              <p14:xfrm>
                <a:off x="10601219" y="5044731"/>
                <a:ext cx="130320" cy="14040"/>
              </p14:xfrm>
            </p:contentPart>
          </mc:Choice>
          <mc:Fallback xmlns="">
            <p:pic>
              <p:nvPicPr>
                <p:cNvPr id="97" name="Ink 96">
                  <a:extLst>
                    <a:ext uri="{FF2B5EF4-FFF2-40B4-BE49-F238E27FC236}">
                      <a16:creationId xmlns:a16="http://schemas.microsoft.com/office/drawing/2014/main" id="{1DC04302-0CF0-1E2B-5878-685D1A7A7689}"/>
                    </a:ext>
                  </a:extLst>
                </p:cNvPr>
                <p:cNvPicPr/>
                <p:nvPr/>
              </p:nvPicPr>
              <p:blipFill>
                <a:blip r:embed="rId32"/>
                <a:stretch>
                  <a:fillRect/>
                </a:stretch>
              </p:blipFill>
              <p:spPr>
                <a:xfrm>
                  <a:off x="10595099" y="5038611"/>
                  <a:ext cx="142560" cy="26280"/>
                </a:xfrm>
                <a:prstGeom prst="rect">
                  <a:avLst/>
                </a:prstGeom>
              </p:spPr>
            </p:pic>
          </mc:Fallback>
        </mc:AlternateContent>
      </p:grpSp>
    </p:spTree>
    <p:extLst>
      <p:ext uri="{BB962C8B-B14F-4D97-AF65-F5344CB8AC3E}">
        <p14:creationId xmlns:p14="http://schemas.microsoft.com/office/powerpoint/2010/main" val="19769756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38466-93CD-8CD4-CC8C-DE1465E8EFE0}"/>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0D751026-39AF-1703-D9CF-E0C93FCC70F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185FA8DE-0AD7-0601-2CB7-4F7D14D7C271}"/>
              </a:ext>
            </a:extLst>
          </p:cNvPr>
          <p:cNvSpPr>
            <a:spLocks noGrp="1"/>
          </p:cNvSpPr>
          <p:nvPr>
            <p:ph type="title"/>
          </p:nvPr>
        </p:nvSpPr>
        <p:spPr>
          <a:xfrm>
            <a:off x="838199" y="365125"/>
            <a:ext cx="10803903" cy="1325563"/>
          </a:xfrm>
        </p:spPr>
        <p:txBody>
          <a:bodyPr/>
          <a:lstStyle/>
          <a:p>
            <a:r>
              <a:rPr lang="fr-FR" dirty="0"/>
              <a:t>Reference/</a:t>
            </a:r>
            <a:r>
              <a:rPr lang="fr-FR" dirty="0" err="1"/>
              <a:t>in-place</a:t>
            </a:r>
            <a:r>
              <a:rPr lang="fr-FR" dirty="0"/>
              <a:t> modification</a:t>
            </a:r>
          </a:p>
        </p:txBody>
      </p:sp>
      <p:sp>
        <p:nvSpPr>
          <p:cNvPr id="4" name="Espace réservé du numéro de diapositive 3">
            <a:extLst>
              <a:ext uri="{FF2B5EF4-FFF2-40B4-BE49-F238E27FC236}">
                <a16:creationId xmlns:a16="http://schemas.microsoft.com/office/drawing/2014/main" id="{6E74E9C9-B1EA-3558-BE5B-A149210D519A}"/>
              </a:ext>
            </a:extLst>
          </p:cNvPr>
          <p:cNvSpPr>
            <a:spLocks noGrp="1"/>
          </p:cNvSpPr>
          <p:nvPr>
            <p:ph type="sldNum" sz="quarter" idx="12"/>
          </p:nvPr>
        </p:nvSpPr>
        <p:spPr/>
        <p:txBody>
          <a:bodyPr/>
          <a:lstStyle/>
          <a:p>
            <a:fld id="{6F3806FF-9E51-4331-BB90-F49EFA1FA4FC}" type="slidenum">
              <a:rPr lang="fr-FR" smtClean="0"/>
              <a:t>82</a:t>
            </a:fld>
            <a:endParaRPr lang="fr-FR"/>
          </a:p>
        </p:txBody>
      </p:sp>
      <p:pic>
        <p:nvPicPr>
          <p:cNvPr id="8" name="Picture 7" descr="A yellow seal on a table&#10;&#10;Description automatically generated">
            <a:extLst>
              <a:ext uri="{FF2B5EF4-FFF2-40B4-BE49-F238E27FC236}">
                <a16:creationId xmlns:a16="http://schemas.microsoft.com/office/drawing/2014/main" id="{07F526F1-BC51-45C7-DFA7-CC5AF3C42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477083"/>
            <a:ext cx="1293226" cy="1490137"/>
          </a:xfrm>
          <a:prstGeom prst="rect">
            <a:avLst/>
          </a:prstGeom>
        </p:spPr>
      </p:pic>
      <p:sp>
        <p:nvSpPr>
          <p:cNvPr id="11" name="Espace réservé du contenu 2">
            <a:extLst>
              <a:ext uri="{FF2B5EF4-FFF2-40B4-BE49-F238E27FC236}">
                <a16:creationId xmlns:a16="http://schemas.microsoft.com/office/drawing/2014/main" id="{10E99DAE-024D-A570-552D-02FD5CA9FBB5}"/>
              </a:ext>
            </a:extLst>
          </p:cNvPr>
          <p:cNvSpPr>
            <a:spLocks noGrp="1"/>
          </p:cNvSpPr>
          <p:nvPr>
            <p:ph idx="1"/>
          </p:nvPr>
        </p:nvSpPr>
        <p:spPr>
          <a:xfrm>
            <a:off x="970317" y="2967220"/>
            <a:ext cx="1028990" cy="543503"/>
          </a:xfrm>
        </p:spPr>
        <p:txBody>
          <a:bodyPr>
            <a:normAutofit fontScale="92500"/>
          </a:bodyPr>
          <a:lstStyle/>
          <a:p>
            <a:pPr marL="0" indent="0">
              <a:buNone/>
            </a:pPr>
            <a:r>
              <a:rPr lang="en-US" dirty="0">
                <a:latin typeface="Fira Code" panose="020B0809050000020004" pitchFamily="49" charset="0"/>
                <a:ea typeface="Fira Code" panose="020B0809050000020004" pitchFamily="49" charset="0"/>
                <a:cs typeface="Fira Code" panose="020B0809050000020004" pitchFamily="49" charset="0"/>
              </a:rPr>
              <a:t>`:=`</a:t>
            </a:r>
          </a:p>
        </p:txBody>
      </p:sp>
      <p:graphicFrame>
        <p:nvGraphicFramePr>
          <p:cNvPr id="13" name="Table 12">
            <a:extLst>
              <a:ext uri="{FF2B5EF4-FFF2-40B4-BE49-F238E27FC236}">
                <a16:creationId xmlns:a16="http://schemas.microsoft.com/office/drawing/2014/main" id="{139B1722-A0B7-4EE2-43A7-50CB9E26EB9C}"/>
              </a:ext>
            </a:extLst>
          </p:cNvPr>
          <p:cNvGraphicFramePr>
            <a:graphicFrameLocks noGrp="1"/>
          </p:cNvGraphicFramePr>
          <p:nvPr/>
        </p:nvGraphicFramePr>
        <p:xfrm>
          <a:off x="2514534" y="1734471"/>
          <a:ext cx="1606280" cy="975360"/>
        </p:xfrm>
        <a:graphic>
          <a:graphicData uri="http://schemas.openxmlformats.org/drawingml/2006/table">
            <a:tbl>
              <a:tblPr firstRow="1" bandRow="1">
                <a:tableStyleId>{5C22544A-7EE6-4342-B048-85BDC9FD1C3A}</a:tableStyleId>
              </a:tblPr>
              <a:tblGrid>
                <a:gridCol w="321256">
                  <a:extLst>
                    <a:ext uri="{9D8B030D-6E8A-4147-A177-3AD203B41FA5}">
                      <a16:colId xmlns:a16="http://schemas.microsoft.com/office/drawing/2014/main" val="2212090257"/>
                    </a:ext>
                  </a:extLst>
                </a:gridCol>
                <a:gridCol w="321256">
                  <a:extLst>
                    <a:ext uri="{9D8B030D-6E8A-4147-A177-3AD203B41FA5}">
                      <a16:colId xmlns:a16="http://schemas.microsoft.com/office/drawing/2014/main" val="432807121"/>
                    </a:ext>
                  </a:extLst>
                </a:gridCol>
                <a:gridCol w="321256">
                  <a:extLst>
                    <a:ext uri="{9D8B030D-6E8A-4147-A177-3AD203B41FA5}">
                      <a16:colId xmlns:a16="http://schemas.microsoft.com/office/drawing/2014/main" val="1807656197"/>
                    </a:ext>
                  </a:extLst>
                </a:gridCol>
                <a:gridCol w="321256">
                  <a:extLst>
                    <a:ext uri="{9D8B030D-6E8A-4147-A177-3AD203B41FA5}">
                      <a16:colId xmlns:a16="http://schemas.microsoft.com/office/drawing/2014/main" val="2031721488"/>
                    </a:ext>
                  </a:extLst>
                </a:gridCol>
                <a:gridCol w="321256">
                  <a:extLst>
                    <a:ext uri="{9D8B030D-6E8A-4147-A177-3AD203B41FA5}">
                      <a16:colId xmlns:a16="http://schemas.microsoft.com/office/drawing/2014/main" val="181250062"/>
                    </a:ext>
                  </a:extLst>
                </a:gridCol>
              </a:tblGrid>
              <a:tr h="0">
                <a:tc>
                  <a:txBody>
                    <a:bodyPr/>
                    <a:lstStyle/>
                    <a:p>
                      <a:endParaRPr lang="en-GB" sz="200" dirty="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55809810"/>
                  </a:ext>
                </a:extLst>
              </a:tr>
              <a:tr h="0">
                <a:tc>
                  <a:txBody>
                    <a:bodyPr/>
                    <a:lstStyle/>
                    <a:p>
                      <a:endParaRPr lang="en-GB" sz="200" dirty="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282849432"/>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55010561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728959251"/>
                  </a:ext>
                </a:extLst>
              </a:tr>
              <a:tr h="0">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273882281"/>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dirty="0"/>
                    </a:p>
                  </a:txBody>
                  <a:tcPr/>
                </a:tc>
                <a:extLst>
                  <a:ext uri="{0D108BD9-81ED-4DB2-BD59-A6C34878D82A}">
                    <a16:rowId xmlns:a16="http://schemas.microsoft.com/office/drawing/2014/main" val="885904448"/>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406470004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62360795"/>
                  </a:ext>
                </a:extLst>
              </a:tr>
            </a:tbl>
          </a:graphicData>
        </a:graphic>
      </p:graphicFrame>
      <p:grpSp>
        <p:nvGrpSpPr>
          <p:cNvPr id="54" name="Group 53">
            <a:extLst>
              <a:ext uri="{FF2B5EF4-FFF2-40B4-BE49-F238E27FC236}">
                <a16:creationId xmlns:a16="http://schemas.microsoft.com/office/drawing/2014/main" id="{975C6B68-8DFB-07A8-9563-F106FAD117BC}"/>
              </a:ext>
            </a:extLst>
          </p:cNvPr>
          <p:cNvGrpSpPr/>
          <p:nvPr/>
        </p:nvGrpSpPr>
        <p:grpSpPr>
          <a:xfrm>
            <a:off x="4503923" y="2143311"/>
            <a:ext cx="758160" cy="157680"/>
            <a:chOff x="4411739" y="4988211"/>
            <a:chExt cx="758160" cy="157680"/>
          </a:xfrm>
        </p:grpSpPr>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17A4DE9D-4ABC-B26A-5D80-DC8641A89CCF}"/>
                    </a:ext>
                  </a:extLst>
                </p14:cNvPr>
                <p14:cNvContentPartPr/>
                <p14:nvPr/>
              </p14:nvContentPartPr>
              <p14:xfrm>
                <a:off x="4411739" y="5056611"/>
                <a:ext cx="632520" cy="14040"/>
              </p14:xfrm>
            </p:contentPart>
          </mc:Choice>
          <mc:Fallback xmlns="">
            <p:pic>
              <p:nvPicPr>
                <p:cNvPr id="55" name="Ink 54">
                  <a:extLst>
                    <a:ext uri="{FF2B5EF4-FFF2-40B4-BE49-F238E27FC236}">
                      <a16:creationId xmlns:a16="http://schemas.microsoft.com/office/drawing/2014/main" id="{17A4DE9D-4ABC-B26A-5D80-DC8641A89CCF}"/>
                    </a:ext>
                  </a:extLst>
                </p:cNvPr>
                <p:cNvPicPr/>
                <p:nvPr/>
              </p:nvPicPr>
              <p:blipFill>
                <a:blip r:embed="rId5"/>
                <a:stretch>
                  <a:fillRect/>
                </a:stretch>
              </p:blipFill>
              <p:spPr>
                <a:xfrm>
                  <a:off x="4405619" y="5050491"/>
                  <a:ext cx="644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076F95BD-C864-F00C-9410-6AC67D823359}"/>
                    </a:ext>
                  </a:extLst>
                </p14:cNvPr>
                <p14:cNvContentPartPr/>
                <p14:nvPr/>
              </p14:nvContentPartPr>
              <p14:xfrm>
                <a:off x="4951379" y="4988211"/>
                <a:ext cx="218520" cy="157680"/>
              </p14:xfrm>
            </p:contentPart>
          </mc:Choice>
          <mc:Fallback xmlns="">
            <p:pic>
              <p:nvPicPr>
                <p:cNvPr id="56" name="Ink 55">
                  <a:extLst>
                    <a:ext uri="{FF2B5EF4-FFF2-40B4-BE49-F238E27FC236}">
                      <a16:creationId xmlns:a16="http://schemas.microsoft.com/office/drawing/2014/main" id="{076F95BD-C864-F00C-9410-6AC67D823359}"/>
                    </a:ext>
                  </a:extLst>
                </p:cNvPr>
                <p:cNvPicPr/>
                <p:nvPr/>
              </p:nvPicPr>
              <p:blipFill>
                <a:blip r:embed="rId7"/>
                <a:stretch>
                  <a:fillRect/>
                </a:stretch>
              </p:blipFill>
              <p:spPr>
                <a:xfrm>
                  <a:off x="4945259" y="4982091"/>
                  <a:ext cx="230760" cy="169920"/>
                </a:xfrm>
                <a:prstGeom prst="rect">
                  <a:avLst/>
                </a:prstGeom>
              </p:spPr>
            </p:pic>
          </mc:Fallback>
        </mc:AlternateContent>
      </p:grpSp>
      <p:graphicFrame>
        <p:nvGraphicFramePr>
          <p:cNvPr id="57" name="Table 56">
            <a:extLst>
              <a:ext uri="{FF2B5EF4-FFF2-40B4-BE49-F238E27FC236}">
                <a16:creationId xmlns:a16="http://schemas.microsoft.com/office/drawing/2014/main" id="{2FAAE59A-A8C3-5EEB-1BE0-F4EC251F81DC}"/>
              </a:ext>
            </a:extLst>
          </p:cNvPr>
          <p:cNvGraphicFramePr>
            <a:graphicFrameLocks noGrp="1"/>
          </p:cNvGraphicFramePr>
          <p:nvPr/>
        </p:nvGraphicFramePr>
        <p:xfrm>
          <a:off x="5642735" y="1738071"/>
          <a:ext cx="1606280" cy="975360"/>
        </p:xfrm>
        <a:graphic>
          <a:graphicData uri="http://schemas.openxmlformats.org/drawingml/2006/table">
            <a:tbl>
              <a:tblPr firstRow="1" bandRow="1">
                <a:tableStyleId>{5C22544A-7EE6-4342-B048-85BDC9FD1C3A}</a:tableStyleId>
              </a:tblPr>
              <a:tblGrid>
                <a:gridCol w="321256">
                  <a:extLst>
                    <a:ext uri="{9D8B030D-6E8A-4147-A177-3AD203B41FA5}">
                      <a16:colId xmlns:a16="http://schemas.microsoft.com/office/drawing/2014/main" val="2212090257"/>
                    </a:ext>
                  </a:extLst>
                </a:gridCol>
                <a:gridCol w="321256">
                  <a:extLst>
                    <a:ext uri="{9D8B030D-6E8A-4147-A177-3AD203B41FA5}">
                      <a16:colId xmlns:a16="http://schemas.microsoft.com/office/drawing/2014/main" val="432807121"/>
                    </a:ext>
                  </a:extLst>
                </a:gridCol>
                <a:gridCol w="321256">
                  <a:extLst>
                    <a:ext uri="{9D8B030D-6E8A-4147-A177-3AD203B41FA5}">
                      <a16:colId xmlns:a16="http://schemas.microsoft.com/office/drawing/2014/main" val="1807656197"/>
                    </a:ext>
                  </a:extLst>
                </a:gridCol>
                <a:gridCol w="321256">
                  <a:extLst>
                    <a:ext uri="{9D8B030D-6E8A-4147-A177-3AD203B41FA5}">
                      <a16:colId xmlns:a16="http://schemas.microsoft.com/office/drawing/2014/main" val="2031721488"/>
                    </a:ext>
                  </a:extLst>
                </a:gridCol>
                <a:gridCol w="321256">
                  <a:extLst>
                    <a:ext uri="{9D8B030D-6E8A-4147-A177-3AD203B41FA5}">
                      <a16:colId xmlns:a16="http://schemas.microsoft.com/office/drawing/2014/main" val="181250062"/>
                    </a:ext>
                  </a:extLst>
                </a:gridCol>
              </a:tblGrid>
              <a:tr h="0">
                <a:tc>
                  <a:txBody>
                    <a:bodyPr/>
                    <a:lstStyle/>
                    <a:p>
                      <a:endParaRPr lang="en-GB" sz="200" dirty="0"/>
                    </a:p>
                  </a:txBody>
                  <a:tcPr/>
                </a:tc>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55809810"/>
                  </a:ext>
                </a:extLst>
              </a:tr>
              <a:tr h="0">
                <a:tc>
                  <a:txBody>
                    <a:bodyPr/>
                    <a:lstStyle/>
                    <a:p>
                      <a:endParaRPr lang="en-GB" sz="200" dirty="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282849432"/>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55010561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3728959251"/>
                  </a:ext>
                </a:extLst>
              </a:tr>
              <a:tr h="0">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273882281"/>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dirty="0"/>
                    </a:p>
                  </a:txBody>
                  <a:tcPr/>
                </a:tc>
                <a:extLst>
                  <a:ext uri="{0D108BD9-81ED-4DB2-BD59-A6C34878D82A}">
                    <a16:rowId xmlns:a16="http://schemas.microsoft.com/office/drawing/2014/main" val="885904448"/>
                  </a:ext>
                </a:extLst>
              </a:tr>
              <a:tr h="0">
                <a:tc>
                  <a:txBody>
                    <a:bodyPr/>
                    <a:lstStyle/>
                    <a:p>
                      <a:endParaRPr lang="en-GB" sz="200"/>
                    </a:p>
                  </a:txBody>
                  <a:tcPr/>
                </a:tc>
                <a:tc>
                  <a:txBody>
                    <a:bodyPr/>
                    <a:lstStyle/>
                    <a:p>
                      <a:endParaRPr lang="en-GB" sz="200"/>
                    </a:p>
                  </a:txBody>
                  <a:tcPr/>
                </a:tc>
                <a:tc>
                  <a:txBody>
                    <a:bodyPr/>
                    <a:lstStyle/>
                    <a:p>
                      <a:endParaRPr lang="en-GB" sz="200"/>
                    </a:p>
                  </a:txBody>
                  <a:tcPr/>
                </a:tc>
                <a:tc>
                  <a:txBody>
                    <a:bodyPr/>
                    <a:lstStyle/>
                    <a:p>
                      <a:endParaRPr lang="en-GB" sz="200" dirty="0"/>
                    </a:p>
                  </a:txBody>
                  <a:tcPr/>
                </a:tc>
                <a:tc>
                  <a:txBody>
                    <a:bodyPr/>
                    <a:lstStyle/>
                    <a:p>
                      <a:endParaRPr lang="en-GB" sz="200"/>
                    </a:p>
                  </a:txBody>
                  <a:tcPr/>
                </a:tc>
                <a:extLst>
                  <a:ext uri="{0D108BD9-81ED-4DB2-BD59-A6C34878D82A}">
                    <a16:rowId xmlns:a16="http://schemas.microsoft.com/office/drawing/2014/main" val="4064700044"/>
                  </a:ext>
                </a:extLst>
              </a:tr>
              <a:tr h="0">
                <a:tc>
                  <a:txBody>
                    <a:bodyPr/>
                    <a:lstStyle/>
                    <a:p>
                      <a:endParaRPr lang="en-GB" sz="200"/>
                    </a:p>
                  </a:txBody>
                  <a:tcPr/>
                </a:tc>
                <a:tc>
                  <a:txBody>
                    <a:bodyPr/>
                    <a:lstStyle/>
                    <a:p>
                      <a:endParaRPr lang="en-GB" sz="200" dirty="0"/>
                    </a:p>
                  </a:txBody>
                  <a:tcPr/>
                </a:tc>
                <a:tc>
                  <a:txBody>
                    <a:bodyPr/>
                    <a:lstStyle/>
                    <a:p>
                      <a:endParaRPr lang="en-GB" sz="200"/>
                    </a:p>
                  </a:txBody>
                  <a:tcPr/>
                </a:tc>
                <a:tc>
                  <a:txBody>
                    <a:bodyPr/>
                    <a:lstStyle/>
                    <a:p>
                      <a:endParaRPr lang="en-GB" sz="200"/>
                    </a:p>
                  </a:txBody>
                  <a:tcPr/>
                </a:tc>
                <a:tc>
                  <a:txBody>
                    <a:bodyPr/>
                    <a:lstStyle/>
                    <a:p>
                      <a:endParaRPr lang="en-GB" sz="200" dirty="0"/>
                    </a:p>
                  </a:txBody>
                  <a:tcPr/>
                </a:tc>
                <a:extLst>
                  <a:ext uri="{0D108BD9-81ED-4DB2-BD59-A6C34878D82A}">
                    <a16:rowId xmlns:a16="http://schemas.microsoft.com/office/drawing/2014/main" val="1462360795"/>
                  </a:ext>
                </a:extLst>
              </a:tr>
            </a:tbl>
          </a:graphicData>
        </a:graphic>
      </p:graphicFrame>
      <p:graphicFrame>
        <p:nvGraphicFramePr>
          <p:cNvPr id="58" name="Table 57">
            <a:extLst>
              <a:ext uri="{FF2B5EF4-FFF2-40B4-BE49-F238E27FC236}">
                <a16:creationId xmlns:a16="http://schemas.microsoft.com/office/drawing/2014/main" id="{0C404918-20EC-E9F8-D687-4220144A57EA}"/>
              </a:ext>
            </a:extLst>
          </p:cNvPr>
          <p:cNvGraphicFramePr>
            <a:graphicFrameLocks noGrp="1"/>
          </p:cNvGraphicFramePr>
          <p:nvPr/>
        </p:nvGraphicFramePr>
        <p:xfrm>
          <a:off x="7560902" y="1730282"/>
          <a:ext cx="321256" cy="975360"/>
        </p:xfrm>
        <a:graphic>
          <a:graphicData uri="http://schemas.openxmlformats.org/drawingml/2006/table">
            <a:tbl>
              <a:tblPr firstRow="1" bandRow="1">
                <a:tableStyleId>{5C22544A-7EE6-4342-B048-85BDC9FD1C3A}</a:tableStyleId>
              </a:tblPr>
              <a:tblGrid>
                <a:gridCol w="321256">
                  <a:extLst>
                    <a:ext uri="{9D8B030D-6E8A-4147-A177-3AD203B41FA5}">
                      <a16:colId xmlns:a16="http://schemas.microsoft.com/office/drawing/2014/main" val="2212090257"/>
                    </a:ext>
                  </a:extLst>
                </a:gridCol>
              </a:tblGrid>
              <a:tr h="0">
                <a:tc>
                  <a:txBody>
                    <a:bodyPr/>
                    <a:lstStyle/>
                    <a:p>
                      <a:endParaRPr lang="en-GB" sz="200" dirty="0"/>
                    </a:p>
                  </a:txBody>
                  <a:tcPr/>
                </a:tc>
                <a:extLst>
                  <a:ext uri="{0D108BD9-81ED-4DB2-BD59-A6C34878D82A}">
                    <a16:rowId xmlns:a16="http://schemas.microsoft.com/office/drawing/2014/main" val="1455809810"/>
                  </a:ext>
                </a:extLst>
              </a:tr>
              <a:tr h="0">
                <a:tc>
                  <a:txBody>
                    <a:bodyPr/>
                    <a:lstStyle/>
                    <a:p>
                      <a:endParaRPr lang="en-GB" sz="200" dirty="0"/>
                    </a:p>
                  </a:txBody>
                  <a:tcPr/>
                </a:tc>
                <a:extLst>
                  <a:ext uri="{0D108BD9-81ED-4DB2-BD59-A6C34878D82A}">
                    <a16:rowId xmlns:a16="http://schemas.microsoft.com/office/drawing/2014/main" val="282849432"/>
                  </a:ext>
                </a:extLst>
              </a:tr>
              <a:tr h="0">
                <a:tc>
                  <a:txBody>
                    <a:bodyPr/>
                    <a:lstStyle/>
                    <a:p>
                      <a:endParaRPr lang="en-GB" sz="200" dirty="0"/>
                    </a:p>
                  </a:txBody>
                  <a:tcPr/>
                </a:tc>
                <a:extLst>
                  <a:ext uri="{0D108BD9-81ED-4DB2-BD59-A6C34878D82A}">
                    <a16:rowId xmlns:a16="http://schemas.microsoft.com/office/drawing/2014/main" val="3550105614"/>
                  </a:ext>
                </a:extLst>
              </a:tr>
              <a:tr h="0">
                <a:tc>
                  <a:txBody>
                    <a:bodyPr/>
                    <a:lstStyle/>
                    <a:p>
                      <a:endParaRPr lang="en-GB" sz="200"/>
                    </a:p>
                  </a:txBody>
                  <a:tcPr/>
                </a:tc>
                <a:extLst>
                  <a:ext uri="{0D108BD9-81ED-4DB2-BD59-A6C34878D82A}">
                    <a16:rowId xmlns:a16="http://schemas.microsoft.com/office/drawing/2014/main" val="3728959251"/>
                  </a:ext>
                </a:extLst>
              </a:tr>
              <a:tr h="0">
                <a:tc>
                  <a:txBody>
                    <a:bodyPr/>
                    <a:lstStyle/>
                    <a:p>
                      <a:endParaRPr lang="en-GB" sz="200"/>
                    </a:p>
                  </a:txBody>
                  <a:tcPr/>
                </a:tc>
                <a:extLst>
                  <a:ext uri="{0D108BD9-81ED-4DB2-BD59-A6C34878D82A}">
                    <a16:rowId xmlns:a16="http://schemas.microsoft.com/office/drawing/2014/main" val="273882281"/>
                  </a:ext>
                </a:extLst>
              </a:tr>
              <a:tr h="0">
                <a:tc>
                  <a:txBody>
                    <a:bodyPr/>
                    <a:lstStyle/>
                    <a:p>
                      <a:endParaRPr lang="en-GB" sz="200"/>
                    </a:p>
                  </a:txBody>
                  <a:tcPr/>
                </a:tc>
                <a:extLst>
                  <a:ext uri="{0D108BD9-81ED-4DB2-BD59-A6C34878D82A}">
                    <a16:rowId xmlns:a16="http://schemas.microsoft.com/office/drawing/2014/main" val="885904448"/>
                  </a:ext>
                </a:extLst>
              </a:tr>
              <a:tr h="0">
                <a:tc>
                  <a:txBody>
                    <a:bodyPr/>
                    <a:lstStyle/>
                    <a:p>
                      <a:endParaRPr lang="en-GB" sz="200"/>
                    </a:p>
                  </a:txBody>
                  <a:tcPr/>
                </a:tc>
                <a:extLst>
                  <a:ext uri="{0D108BD9-81ED-4DB2-BD59-A6C34878D82A}">
                    <a16:rowId xmlns:a16="http://schemas.microsoft.com/office/drawing/2014/main" val="4064700044"/>
                  </a:ext>
                </a:extLst>
              </a:tr>
              <a:tr h="0">
                <a:tc>
                  <a:txBody>
                    <a:bodyPr/>
                    <a:lstStyle/>
                    <a:p>
                      <a:endParaRPr lang="en-GB" sz="200" dirty="0"/>
                    </a:p>
                  </a:txBody>
                  <a:tcPr/>
                </a:tc>
                <a:extLst>
                  <a:ext uri="{0D108BD9-81ED-4DB2-BD59-A6C34878D82A}">
                    <a16:rowId xmlns:a16="http://schemas.microsoft.com/office/drawing/2014/main" val="1462360795"/>
                  </a:ext>
                </a:extLst>
              </a:tr>
            </a:tbl>
          </a:graphicData>
        </a:graphic>
      </p:graphicFrame>
      <p:grpSp>
        <p:nvGrpSpPr>
          <p:cNvPr id="95" name="Group 94">
            <a:extLst>
              <a:ext uri="{FF2B5EF4-FFF2-40B4-BE49-F238E27FC236}">
                <a16:creationId xmlns:a16="http://schemas.microsoft.com/office/drawing/2014/main" id="{ECBC16CE-F7AF-C877-F3D7-C3C8E4D391A4}"/>
              </a:ext>
            </a:extLst>
          </p:cNvPr>
          <p:cNvGrpSpPr/>
          <p:nvPr/>
        </p:nvGrpSpPr>
        <p:grpSpPr>
          <a:xfrm>
            <a:off x="7371299" y="2171571"/>
            <a:ext cx="104760" cy="150120"/>
            <a:chOff x="7371299" y="2171571"/>
            <a:chExt cx="104760" cy="150120"/>
          </a:xfrm>
        </p:grpSpPr>
        <mc:AlternateContent xmlns:mc="http://schemas.openxmlformats.org/markup-compatibility/2006" xmlns:p14="http://schemas.microsoft.com/office/powerpoint/2010/main">
          <mc:Choice Requires="p14">
            <p:contentPart p14:bwMode="auto" r:id="rId8">
              <p14:nvContentPartPr>
                <p14:cNvPr id="91" name="Ink 90">
                  <a:extLst>
                    <a:ext uri="{FF2B5EF4-FFF2-40B4-BE49-F238E27FC236}">
                      <a16:creationId xmlns:a16="http://schemas.microsoft.com/office/drawing/2014/main" id="{30EFCDE5-207E-0324-20C8-112D003504CA}"/>
                    </a:ext>
                  </a:extLst>
                </p14:cNvPr>
                <p14:cNvContentPartPr/>
                <p14:nvPr/>
              </p14:nvContentPartPr>
              <p14:xfrm>
                <a:off x="7408379" y="2171571"/>
                <a:ext cx="4320" cy="150120"/>
              </p14:xfrm>
            </p:contentPart>
          </mc:Choice>
          <mc:Fallback xmlns="">
            <p:pic>
              <p:nvPicPr>
                <p:cNvPr id="91" name="Ink 90">
                  <a:extLst>
                    <a:ext uri="{FF2B5EF4-FFF2-40B4-BE49-F238E27FC236}">
                      <a16:creationId xmlns:a16="http://schemas.microsoft.com/office/drawing/2014/main" id="{30EFCDE5-207E-0324-20C8-112D003504CA}"/>
                    </a:ext>
                  </a:extLst>
                </p:cNvPr>
                <p:cNvPicPr/>
                <p:nvPr/>
              </p:nvPicPr>
              <p:blipFill>
                <a:blip r:embed="rId9"/>
                <a:stretch>
                  <a:fillRect/>
                </a:stretch>
              </p:blipFill>
              <p:spPr>
                <a:xfrm>
                  <a:off x="7402259" y="2165451"/>
                  <a:ext cx="16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4" name="Ink 93">
                  <a:extLst>
                    <a:ext uri="{FF2B5EF4-FFF2-40B4-BE49-F238E27FC236}">
                      <a16:creationId xmlns:a16="http://schemas.microsoft.com/office/drawing/2014/main" id="{836D14BB-A871-B2A8-E4C9-DD168F0616A0}"/>
                    </a:ext>
                  </a:extLst>
                </p14:cNvPr>
                <p14:cNvContentPartPr/>
                <p14:nvPr/>
              </p14:nvContentPartPr>
              <p14:xfrm>
                <a:off x="7371299" y="2247531"/>
                <a:ext cx="104760" cy="1440"/>
              </p14:xfrm>
            </p:contentPart>
          </mc:Choice>
          <mc:Fallback xmlns="">
            <p:pic>
              <p:nvPicPr>
                <p:cNvPr id="94" name="Ink 93">
                  <a:extLst>
                    <a:ext uri="{FF2B5EF4-FFF2-40B4-BE49-F238E27FC236}">
                      <a16:creationId xmlns:a16="http://schemas.microsoft.com/office/drawing/2014/main" id="{836D14BB-A871-B2A8-E4C9-DD168F0616A0}"/>
                    </a:ext>
                  </a:extLst>
                </p:cNvPr>
                <p:cNvPicPr/>
                <p:nvPr/>
              </p:nvPicPr>
              <p:blipFill>
                <a:blip r:embed="rId11"/>
                <a:stretch>
                  <a:fillRect/>
                </a:stretch>
              </p:blipFill>
              <p:spPr>
                <a:xfrm>
                  <a:off x="7365179" y="2242635"/>
                  <a:ext cx="117000" cy="11232"/>
                </a:xfrm>
                <a:prstGeom prst="rect">
                  <a:avLst/>
                </a:prstGeom>
              </p:spPr>
            </p:pic>
          </mc:Fallback>
        </mc:AlternateContent>
      </p:grpSp>
      <p:sp>
        <p:nvSpPr>
          <p:cNvPr id="3" name="Espace réservé du contenu 2">
            <a:extLst>
              <a:ext uri="{FF2B5EF4-FFF2-40B4-BE49-F238E27FC236}">
                <a16:creationId xmlns:a16="http://schemas.microsoft.com/office/drawing/2014/main" id="{326DAD91-F573-E77B-2778-771543FBFB1A}"/>
              </a:ext>
            </a:extLst>
          </p:cNvPr>
          <p:cNvSpPr txBox="1">
            <a:spLocks/>
          </p:cNvSpPr>
          <p:nvPr/>
        </p:nvSpPr>
        <p:spPr>
          <a:xfrm>
            <a:off x="838200" y="3577523"/>
            <a:ext cx="10803902" cy="3280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Very easy to do, just use the </a:t>
            </a:r>
            <a:r>
              <a:rPr lang="en-US" dirty="0">
                <a:latin typeface="Fira Code" panose="020B0809050000020004" pitchFamily="49" charset="0"/>
                <a:ea typeface="Fira Code" panose="020B0809050000020004" pitchFamily="49" charset="0"/>
                <a:cs typeface="Fira Code" panose="020B0809050000020004" pitchFamily="49" charset="0"/>
              </a:rPr>
              <a:t>:=</a:t>
            </a:r>
            <a:r>
              <a:rPr lang="en-US" dirty="0"/>
              <a:t> operator (no need to use the </a:t>
            </a:r>
            <a:r>
              <a:rPr lang="en-US" dirty="0">
                <a:latin typeface="Fira Code" panose="020B0809050000020004" pitchFamily="49" charset="0"/>
                <a:ea typeface="Fira Code" panose="020B0809050000020004" pitchFamily="49" charset="0"/>
                <a:cs typeface="Fira Code" panose="020B0809050000020004" pitchFamily="49" charset="0"/>
              </a:rPr>
              <a:t>&lt;-</a:t>
            </a:r>
            <a:r>
              <a:rPr lang="en-US" dirty="0"/>
              <a:t> operator to assign to an object)</a:t>
            </a:r>
          </a:p>
          <a:p>
            <a:pPr marL="0" indent="0">
              <a:buNone/>
            </a:pPr>
            <a:r>
              <a:rPr lang="en-US" dirty="0" err="1">
                <a:latin typeface="Fira Code" panose="020B0809050000020004" pitchFamily="49" charset="0"/>
                <a:ea typeface="Fira Code" panose="020B0809050000020004" pitchFamily="49" charset="0"/>
                <a:cs typeface="Fira Code" panose="020B0809050000020004" pitchFamily="49" charset="0"/>
              </a:rPr>
              <a:t>df</a:t>
            </a:r>
            <a:r>
              <a:rPr lang="en-US" dirty="0">
                <a:latin typeface="Fira Code" panose="020B0809050000020004" pitchFamily="49" charset="0"/>
                <a:ea typeface="Fira Code" panose="020B0809050000020004" pitchFamily="49" charset="0"/>
                <a:cs typeface="Fira Code" panose="020B0809050000020004" pitchFamily="49" charset="0"/>
              </a:rPr>
              <a:t>[, c := a + c]</a:t>
            </a:r>
          </a:p>
          <a:p>
            <a:r>
              <a:rPr lang="en-US" dirty="0">
                <a:cs typeface="Fira Code" panose="020B0809050000020004" pitchFamily="49" charset="0"/>
              </a:rPr>
              <a:t>For multiple columns, use </a:t>
            </a:r>
            <a:r>
              <a:rPr lang="en-US" dirty="0">
                <a:latin typeface="Fira Code" panose="020B0809050000020004" pitchFamily="49" charset="0"/>
                <a:ea typeface="Fira Code" panose="020B0809050000020004" pitchFamily="49" charset="0"/>
                <a:cs typeface="Fira Code" panose="020B0809050000020004" pitchFamily="49" charset="0"/>
              </a:rPr>
              <a:t>`:=`()</a:t>
            </a:r>
            <a:r>
              <a:rPr lang="en-US" dirty="0">
                <a:cs typeface="Fira Code" panose="020B0809050000020004" pitchFamily="49" charset="0"/>
              </a:rPr>
              <a:t> :</a:t>
            </a:r>
          </a:p>
          <a:p>
            <a:pPr marL="0" indent="0">
              <a:buNone/>
            </a:pPr>
            <a:r>
              <a:rPr lang="en-US" dirty="0" err="1">
                <a:latin typeface="Fira Code" panose="020B0809050000020004" pitchFamily="49" charset="0"/>
                <a:ea typeface="Fira Code" panose="020B0809050000020004" pitchFamily="49" charset="0"/>
                <a:cs typeface="Fira Code" panose="020B0809050000020004" pitchFamily="49" charset="0"/>
              </a:rPr>
              <a:t>df</a:t>
            </a:r>
            <a:r>
              <a:rPr lang="en-US" dirty="0">
                <a:latin typeface="Fira Code" panose="020B0809050000020004" pitchFamily="49" charset="0"/>
                <a:ea typeface="Fira Code" panose="020B0809050000020004" pitchFamily="49" charset="0"/>
                <a:cs typeface="Fira Code" panose="020B0809050000020004" pitchFamily="49" charset="0"/>
              </a:rPr>
              <a:t>[,`:=`(c = a + b, d = a * b)]</a:t>
            </a:r>
          </a:p>
        </p:txBody>
      </p:sp>
    </p:spTree>
    <p:extLst>
      <p:ext uri="{BB962C8B-B14F-4D97-AF65-F5344CB8AC3E}">
        <p14:creationId xmlns:p14="http://schemas.microsoft.com/office/powerpoint/2010/main" val="7911126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5B99F-4D33-88C9-8E4A-D0AF402B9EE4}"/>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7F5F331C-A84C-552B-E1A6-84772FB06BB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3C50CF4A-D4BD-0BE9-ADBB-B6A8DD22F82A}"/>
              </a:ext>
            </a:extLst>
          </p:cNvPr>
          <p:cNvSpPr>
            <a:spLocks noGrp="1"/>
          </p:cNvSpPr>
          <p:nvPr>
            <p:ph type="title"/>
          </p:nvPr>
        </p:nvSpPr>
        <p:spPr/>
        <p:txBody>
          <a:bodyPr/>
          <a:lstStyle/>
          <a:p>
            <a:r>
              <a:rPr lang="fr-FR" dirty="0" err="1"/>
              <a:t>I’m</a:t>
            </a:r>
            <a:r>
              <a:rPr lang="fr-FR" dirty="0"/>
              <a:t> out of memory, </a:t>
            </a:r>
            <a:r>
              <a:rPr lang="fr-FR" dirty="0" err="1"/>
              <a:t>what</a:t>
            </a:r>
            <a:r>
              <a:rPr lang="fr-FR" dirty="0"/>
              <a:t> do I do?</a:t>
            </a:r>
          </a:p>
        </p:txBody>
      </p:sp>
      <p:sp>
        <p:nvSpPr>
          <p:cNvPr id="3" name="Espace réservé du contenu 2">
            <a:extLst>
              <a:ext uri="{FF2B5EF4-FFF2-40B4-BE49-F238E27FC236}">
                <a16:creationId xmlns:a16="http://schemas.microsoft.com/office/drawing/2014/main" id="{87B22848-74DF-B287-C1E5-87217BF1D0E6}"/>
              </a:ext>
            </a:extLst>
          </p:cNvPr>
          <p:cNvSpPr>
            <a:spLocks noGrp="1"/>
          </p:cNvSpPr>
          <p:nvPr>
            <p:ph idx="1"/>
          </p:nvPr>
        </p:nvSpPr>
        <p:spPr/>
        <p:txBody>
          <a:bodyPr>
            <a:normAutofit/>
          </a:bodyPr>
          <a:lstStyle/>
          <a:p>
            <a:r>
              <a:rPr lang="en-US"/>
              <a:t>Data.table</a:t>
            </a:r>
            <a:r>
              <a:rPr lang="en-US" dirty="0"/>
              <a:t> is good, but at some point if you need to wrangle a 60Gb dataset on a tiny machine, there is not much you can do.</a:t>
            </a:r>
          </a:p>
          <a:p>
            <a:r>
              <a:rPr lang="en-US" dirty="0"/>
              <a:t>In this case, you need to use packages that allow for out-of-memory processing</a:t>
            </a:r>
          </a:p>
          <a:p>
            <a:pPr lvl="1"/>
            <a:r>
              <a:rPr lang="en-US" dirty="0"/>
              <a:t>Again, check this </a:t>
            </a:r>
            <a:r>
              <a:rPr lang="en-US" dirty="0">
                <a:hlinkClick r:id="rId3"/>
              </a:rPr>
              <a:t>list</a:t>
            </a:r>
            <a:endParaRPr lang="en-US" dirty="0"/>
          </a:p>
        </p:txBody>
      </p:sp>
      <p:sp>
        <p:nvSpPr>
          <p:cNvPr id="4" name="Espace réservé du numéro de diapositive 3">
            <a:extLst>
              <a:ext uri="{FF2B5EF4-FFF2-40B4-BE49-F238E27FC236}">
                <a16:creationId xmlns:a16="http://schemas.microsoft.com/office/drawing/2014/main" id="{CF47C0E4-A9B3-D78A-89BB-B091F82EA3FE}"/>
              </a:ext>
            </a:extLst>
          </p:cNvPr>
          <p:cNvSpPr>
            <a:spLocks noGrp="1"/>
          </p:cNvSpPr>
          <p:nvPr>
            <p:ph type="sldNum" sz="quarter" idx="12"/>
          </p:nvPr>
        </p:nvSpPr>
        <p:spPr/>
        <p:txBody>
          <a:bodyPr/>
          <a:lstStyle/>
          <a:p>
            <a:fld id="{6F3806FF-9E51-4331-BB90-F49EFA1FA4FC}" type="slidenum">
              <a:rPr lang="fr-FR" smtClean="0"/>
              <a:t>83</a:t>
            </a:fld>
            <a:endParaRPr lang="fr-FR"/>
          </a:p>
        </p:txBody>
      </p:sp>
    </p:spTree>
    <p:extLst>
      <p:ext uri="{BB962C8B-B14F-4D97-AF65-F5344CB8AC3E}">
        <p14:creationId xmlns:p14="http://schemas.microsoft.com/office/powerpoint/2010/main" val="38293353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071C-871F-A0FA-74F4-075DC1E571E9}"/>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4C259821-2875-C76B-3C00-CF48CE3B65E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FBF584E3-B55F-E3B7-79B4-0519E68B9AA0}"/>
              </a:ext>
            </a:extLst>
          </p:cNvPr>
          <p:cNvSpPr>
            <a:spLocks noGrp="1"/>
          </p:cNvSpPr>
          <p:nvPr>
            <p:ph type="title"/>
          </p:nvPr>
        </p:nvSpPr>
        <p:spPr/>
        <p:txBody>
          <a:bodyPr/>
          <a:lstStyle/>
          <a:p>
            <a:r>
              <a:rPr lang="fr-FR" dirty="0"/>
              <a:t>Arrow</a:t>
            </a:r>
          </a:p>
        </p:txBody>
      </p:sp>
      <p:sp>
        <p:nvSpPr>
          <p:cNvPr id="3" name="Espace réservé du contenu 2">
            <a:extLst>
              <a:ext uri="{FF2B5EF4-FFF2-40B4-BE49-F238E27FC236}">
                <a16:creationId xmlns:a16="http://schemas.microsoft.com/office/drawing/2014/main" id="{5F6863EF-1A6C-5A98-1D3D-C9C4A034BB2C}"/>
              </a:ext>
            </a:extLst>
          </p:cNvPr>
          <p:cNvSpPr>
            <a:spLocks noGrp="1"/>
          </p:cNvSpPr>
          <p:nvPr>
            <p:ph idx="1"/>
          </p:nvPr>
        </p:nvSpPr>
        <p:spPr/>
        <p:txBody>
          <a:bodyPr>
            <a:normAutofit/>
          </a:bodyPr>
          <a:lstStyle/>
          <a:p>
            <a:r>
              <a:rPr lang="fr-FR" dirty="0"/>
              <a:t>Apache </a:t>
            </a:r>
            <a:r>
              <a:rPr lang="fr-FR" dirty="0" err="1"/>
              <a:t>arrow</a:t>
            </a:r>
            <a:r>
              <a:rPr lang="fr-FR" dirty="0"/>
              <a:t> </a:t>
            </a:r>
            <a:r>
              <a:rPr lang="fr-FR" dirty="0" err="1"/>
              <a:t>is</a:t>
            </a:r>
            <a:r>
              <a:rPr lang="fr-FR" dirty="0"/>
              <a:t> a </a:t>
            </a:r>
            <a:r>
              <a:rPr lang="fr-FR" dirty="0" err="1"/>
              <a:t>whole</a:t>
            </a:r>
            <a:r>
              <a:rPr lang="fr-FR" dirty="0"/>
              <a:t> </a:t>
            </a:r>
            <a:r>
              <a:rPr lang="fr-FR" dirty="0" err="1"/>
              <a:t>framework</a:t>
            </a:r>
            <a:r>
              <a:rPr lang="fr-FR" dirty="0"/>
              <a:t> for data </a:t>
            </a:r>
            <a:r>
              <a:rPr lang="fr-FR" dirty="0" err="1"/>
              <a:t>analytics</a:t>
            </a:r>
            <a:r>
              <a:rPr lang="fr-FR" dirty="0"/>
              <a:t> </a:t>
            </a:r>
            <a:r>
              <a:rPr lang="fr-FR" dirty="0" err="1"/>
              <a:t>that</a:t>
            </a:r>
            <a:r>
              <a:rPr lang="fr-FR" dirty="0"/>
              <a:t> has </a:t>
            </a:r>
            <a:r>
              <a:rPr lang="fr-FR" dirty="0" err="1"/>
              <a:t>its</a:t>
            </a:r>
            <a:r>
              <a:rPr lang="fr-FR" dirty="0"/>
              <a:t> </a:t>
            </a:r>
            <a:r>
              <a:rPr lang="fr-FR" dirty="0" err="1"/>
              <a:t>own</a:t>
            </a:r>
            <a:r>
              <a:rPr lang="fr-FR" dirty="0"/>
              <a:t> format (parquet)</a:t>
            </a:r>
          </a:p>
          <a:p>
            <a:pPr lvl="1"/>
            <a:r>
              <a:rPr lang="fr-FR" dirty="0"/>
              <a:t>Link </a:t>
            </a:r>
            <a:r>
              <a:rPr lang="fr-FR" dirty="0">
                <a:hlinkClick r:id="rId3"/>
              </a:rPr>
              <a:t>here</a:t>
            </a:r>
            <a:endParaRPr lang="fr-FR" dirty="0"/>
          </a:p>
          <a:p>
            <a:r>
              <a:rPr lang="fr-FR" dirty="0"/>
              <a:t>In a </a:t>
            </a:r>
            <a:r>
              <a:rPr lang="fr-FR" dirty="0" err="1"/>
              <a:t>nutshell</a:t>
            </a:r>
            <a:r>
              <a:rPr lang="fr-FR" dirty="0"/>
              <a:t>, </a:t>
            </a:r>
            <a:r>
              <a:rPr lang="fr-FR" dirty="0" err="1"/>
              <a:t>it</a:t>
            </a:r>
            <a:r>
              <a:rPr lang="fr-FR" dirty="0"/>
              <a:t> </a:t>
            </a:r>
            <a:r>
              <a:rPr lang="fr-FR" dirty="0" err="1"/>
              <a:t>allows</a:t>
            </a:r>
            <a:r>
              <a:rPr lang="fr-FR" dirty="0"/>
              <a:t> </a:t>
            </a:r>
            <a:r>
              <a:rPr lang="fr-FR" dirty="0" err="1"/>
              <a:t>you</a:t>
            </a:r>
            <a:r>
              <a:rPr lang="fr-FR" dirty="0"/>
              <a:t> to use </a:t>
            </a:r>
            <a:r>
              <a:rPr lang="fr-FR" dirty="0" err="1"/>
              <a:t>dplyr</a:t>
            </a:r>
            <a:r>
              <a:rPr lang="fr-FR" dirty="0"/>
              <a:t> </a:t>
            </a:r>
            <a:r>
              <a:rPr lang="fr-FR" dirty="0" err="1"/>
              <a:t>verbs</a:t>
            </a:r>
            <a:r>
              <a:rPr lang="fr-FR" dirty="0"/>
              <a:t> on data </a:t>
            </a:r>
            <a:r>
              <a:rPr lang="fr-FR" dirty="0" err="1"/>
              <a:t>that</a:t>
            </a:r>
            <a:r>
              <a:rPr lang="fr-FR" dirty="0"/>
              <a:t> </a:t>
            </a:r>
            <a:r>
              <a:rPr lang="fr-FR" dirty="0" err="1"/>
              <a:t>is</a:t>
            </a:r>
            <a:r>
              <a:rPr lang="fr-FR" dirty="0"/>
              <a:t> </a:t>
            </a:r>
            <a:r>
              <a:rPr lang="fr-FR" dirty="0" err="1"/>
              <a:t>too</a:t>
            </a:r>
            <a:r>
              <a:rPr lang="fr-FR" dirty="0"/>
              <a:t> big for </a:t>
            </a:r>
            <a:r>
              <a:rPr lang="fr-FR" dirty="0" err="1"/>
              <a:t>your</a:t>
            </a:r>
            <a:r>
              <a:rPr lang="fr-FR" dirty="0"/>
              <a:t> memory to </a:t>
            </a:r>
            <a:r>
              <a:rPr lang="fr-FR" dirty="0" err="1"/>
              <a:t>handle</a:t>
            </a:r>
            <a:endParaRPr lang="fr-FR" dirty="0"/>
          </a:p>
          <a:p>
            <a:pPr lvl="1"/>
            <a:r>
              <a:rPr lang="fr-FR" dirty="0"/>
              <a:t>It </a:t>
            </a:r>
            <a:r>
              <a:rPr lang="fr-FR" dirty="0" err="1"/>
              <a:t>does</a:t>
            </a:r>
            <a:r>
              <a:rPr lang="fr-FR" dirty="0"/>
              <a:t> not </a:t>
            </a:r>
            <a:r>
              <a:rPr lang="fr-FR" dirty="0" err="1"/>
              <a:t>load</a:t>
            </a:r>
            <a:r>
              <a:rPr lang="fr-FR" dirty="0"/>
              <a:t> </a:t>
            </a:r>
            <a:r>
              <a:rPr lang="fr-FR" dirty="0" err="1"/>
              <a:t>everything</a:t>
            </a:r>
            <a:r>
              <a:rPr lang="fr-FR" dirty="0"/>
              <a:t> </a:t>
            </a:r>
            <a:r>
              <a:rPr lang="fr-FR" dirty="0" err="1"/>
              <a:t>into</a:t>
            </a:r>
            <a:r>
              <a:rPr lang="fr-FR" dirty="0"/>
              <a:t> </a:t>
            </a:r>
            <a:r>
              <a:rPr lang="fr-FR" dirty="0" err="1"/>
              <a:t>your</a:t>
            </a:r>
            <a:r>
              <a:rPr lang="fr-FR" dirty="0"/>
              <a:t> RAM at once, </a:t>
            </a:r>
            <a:r>
              <a:rPr lang="fr-FR" dirty="0" err="1"/>
              <a:t>you</a:t>
            </a:r>
            <a:r>
              <a:rPr lang="fr-FR" dirty="0"/>
              <a:t> can split </a:t>
            </a:r>
            <a:r>
              <a:rPr lang="fr-FR" dirty="0" err="1"/>
              <a:t>your</a:t>
            </a:r>
            <a:r>
              <a:rPr lang="fr-FR" dirty="0"/>
              <a:t> </a:t>
            </a:r>
            <a:r>
              <a:rPr lang="fr-FR" dirty="0" err="1"/>
              <a:t>datasets</a:t>
            </a:r>
            <a:r>
              <a:rPr lang="fr-FR" dirty="0"/>
              <a:t> </a:t>
            </a:r>
            <a:r>
              <a:rPr lang="fr-FR" dirty="0" err="1"/>
              <a:t>into</a:t>
            </a:r>
            <a:r>
              <a:rPr lang="fr-FR" dirty="0"/>
              <a:t> </a:t>
            </a:r>
            <a:r>
              <a:rPr lang="fr-FR" dirty="0" err="1"/>
              <a:t>smaller</a:t>
            </a:r>
            <a:r>
              <a:rPr lang="fr-FR" dirty="0"/>
              <a:t> </a:t>
            </a:r>
            <a:r>
              <a:rPr lang="fr-FR" dirty="0" err="1"/>
              <a:t>chunks</a:t>
            </a:r>
            <a:r>
              <a:rPr lang="fr-FR" dirty="0"/>
              <a:t> </a:t>
            </a:r>
            <a:r>
              <a:rPr lang="fr-FR" dirty="0" err="1"/>
              <a:t>that</a:t>
            </a:r>
            <a:r>
              <a:rPr lang="fr-FR" dirty="0"/>
              <a:t> </a:t>
            </a:r>
            <a:r>
              <a:rPr lang="fr-FR" dirty="0" err="1"/>
              <a:t>arrow</a:t>
            </a:r>
            <a:r>
              <a:rPr lang="fr-FR" dirty="0"/>
              <a:t> </a:t>
            </a:r>
            <a:r>
              <a:rPr lang="fr-FR" dirty="0" err="1"/>
              <a:t>processes</a:t>
            </a:r>
            <a:r>
              <a:rPr lang="fr-FR" dirty="0"/>
              <a:t> </a:t>
            </a:r>
            <a:r>
              <a:rPr lang="fr-FR" dirty="0" err="1"/>
              <a:t>independently</a:t>
            </a:r>
            <a:endParaRPr lang="fr-FR" dirty="0"/>
          </a:p>
          <a:p>
            <a:pPr lvl="1"/>
            <a:r>
              <a:rPr lang="fr-FR" dirty="0"/>
              <a:t>Arrow </a:t>
            </a:r>
            <a:r>
              <a:rPr lang="fr-FR" dirty="0" err="1"/>
              <a:t>also</a:t>
            </a:r>
            <a:r>
              <a:rPr lang="fr-FR" dirty="0"/>
              <a:t> </a:t>
            </a:r>
            <a:r>
              <a:rPr lang="fr-FR" dirty="0" err="1"/>
              <a:t>works</a:t>
            </a:r>
            <a:r>
              <a:rPr lang="fr-FR" dirty="0"/>
              <a:t> </a:t>
            </a:r>
            <a:r>
              <a:rPr lang="fr-FR" dirty="0" err="1"/>
              <a:t>with</a:t>
            </a:r>
            <a:r>
              <a:rPr lang="fr-FR" dirty="0"/>
              <a:t> </a:t>
            </a:r>
            <a:r>
              <a:rPr lang="fr-FR" dirty="0" err="1"/>
              <a:t>other</a:t>
            </a:r>
            <a:r>
              <a:rPr lang="fr-FR" dirty="0"/>
              <a:t> </a:t>
            </a:r>
            <a:r>
              <a:rPr lang="fr-FR" dirty="0" err="1"/>
              <a:t>programming</a:t>
            </a:r>
            <a:r>
              <a:rPr lang="fr-FR" dirty="0"/>
              <a:t> </a:t>
            </a:r>
            <a:r>
              <a:rPr lang="fr-FR" dirty="0" err="1"/>
              <a:t>languages</a:t>
            </a:r>
            <a:r>
              <a:rPr lang="fr-FR" dirty="0"/>
              <a:t> (e.g. Python)</a:t>
            </a:r>
          </a:p>
          <a:p>
            <a:r>
              <a:rPr lang="fr-FR" dirty="0"/>
              <a:t>There </a:t>
            </a:r>
            <a:r>
              <a:rPr lang="fr-FR" dirty="0" err="1"/>
              <a:t>is</a:t>
            </a:r>
            <a:r>
              <a:rPr lang="fr-FR" dirty="0"/>
              <a:t> </a:t>
            </a:r>
            <a:r>
              <a:rPr lang="fr-FR" dirty="0" err="1"/>
              <a:t>also</a:t>
            </a:r>
            <a:r>
              <a:rPr lang="fr-FR" dirty="0"/>
              <a:t> a tutorial for </a:t>
            </a:r>
            <a:r>
              <a:rPr lang="fr-FR" dirty="0" err="1"/>
              <a:t>this</a:t>
            </a:r>
            <a:r>
              <a:rPr lang="fr-FR" dirty="0"/>
              <a:t> package in </a:t>
            </a:r>
            <a:r>
              <a:rPr lang="fr-FR" dirty="0">
                <a:hlinkClick r:id="rId4"/>
              </a:rPr>
              <a:t>R for Data Science</a:t>
            </a:r>
            <a:endParaRPr lang="fr-FR" dirty="0"/>
          </a:p>
          <a:p>
            <a:pPr lvl="1"/>
            <a:r>
              <a:rPr lang="fr-FR" sz="1000" dirty="0"/>
              <a:t>I </a:t>
            </a:r>
            <a:r>
              <a:rPr lang="fr-FR" sz="1000" dirty="0" err="1"/>
              <a:t>never</a:t>
            </a:r>
            <a:r>
              <a:rPr lang="fr-FR" sz="1000" dirty="0"/>
              <a:t> </a:t>
            </a:r>
            <a:r>
              <a:rPr lang="fr-FR" sz="1000" dirty="0" err="1"/>
              <a:t>had</a:t>
            </a:r>
            <a:r>
              <a:rPr lang="fr-FR" sz="1000" dirty="0"/>
              <a:t> to use </a:t>
            </a:r>
            <a:r>
              <a:rPr lang="fr-FR" sz="1000" dirty="0" err="1"/>
              <a:t>it</a:t>
            </a:r>
            <a:r>
              <a:rPr lang="fr-FR" sz="1000" dirty="0"/>
              <a:t>, </a:t>
            </a:r>
            <a:r>
              <a:rPr lang="fr-FR" sz="1000" dirty="0" err="1"/>
              <a:t>so</a:t>
            </a:r>
            <a:r>
              <a:rPr lang="fr-FR" sz="1000" dirty="0"/>
              <a:t> no </a:t>
            </a:r>
            <a:r>
              <a:rPr lang="fr-FR" sz="1000" dirty="0" err="1"/>
              <a:t>example</a:t>
            </a:r>
            <a:r>
              <a:rPr lang="fr-FR" sz="1000" dirty="0"/>
              <a:t> (</a:t>
            </a:r>
            <a:r>
              <a:rPr lang="fr-FR" sz="1000" dirty="0" err="1"/>
              <a:t>sorry</a:t>
            </a:r>
            <a:r>
              <a:rPr lang="fr-FR" sz="1000" dirty="0"/>
              <a:t>!)</a:t>
            </a:r>
          </a:p>
          <a:p>
            <a:endParaRPr lang="fr-FR" dirty="0"/>
          </a:p>
        </p:txBody>
      </p:sp>
      <p:sp>
        <p:nvSpPr>
          <p:cNvPr id="4" name="Espace réservé du numéro de diapositive 3">
            <a:extLst>
              <a:ext uri="{FF2B5EF4-FFF2-40B4-BE49-F238E27FC236}">
                <a16:creationId xmlns:a16="http://schemas.microsoft.com/office/drawing/2014/main" id="{600E88CD-A582-402B-2930-BA84076514CE}"/>
              </a:ext>
            </a:extLst>
          </p:cNvPr>
          <p:cNvSpPr>
            <a:spLocks noGrp="1"/>
          </p:cNvSpPr>
          <p:nvPr>
            <p:ph type="sldNum" sz="quarter" idx="12"/>
          </p:nvPr>
        </p:nvSpPr>
        <p:spPr/>
        <p:txBody>
          <a:bodyPr/>
          <a:lstStyle/>
          <a:p>
            <a:fld id="{6F3806FF-9E51-4331-BB90-F49EFA1FA4FC}" type="slidenum">
              <a:rPr lang="fr-FR" smtClean="0"/>
              <a:t>84</a:t>
            </a:fld>
            <a:endParaRPr lang="fr-FR"/>
          </a:p>
        </p:txBody>
      </p:sp>
      <p:pic>
        <p:nvPicPr>
          <p:cNvPr id="7" name="Picture 6" descr="A hexagon with arrows and text&#10;&#10;Description automatically generated">
            <a:extLst>
              <a:ext uri="{FF2B5EF4-FFF2-40B4-BE49-F238E27FC236}">
                <a16:creationId xmlns:a16="http://schemas.microsoft.com/office/drawing/2014/main" id="{7D5165A3-0313-BC0E-547A-3C0FCF8323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8471" y="230188"/>
            <a:ext cx="1174929" cy="1354831"/>
          </a:xfrm>
          <a:prstGeom prst="rect">
            <a:avLst/>
          </a:prstGeom>
        </p:spPr>
      </p:pic>
    </p:spTree>
    <p:extLst>
      <p:ext uri="{BB962C8B-B14F-4D97-AF65-F5344CB8AC3E}">
        <p14:creationId xmlns:p14="http://schemas.microsoft.com/office/powerpoint/2010/main" val="11701217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F0F59-A27A-DB8F-6151-86AC800FFE1F}"/>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37309CFA-95F9-0D17-0A20-449FD284D8B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92267C81-2F26-F5EE-431F-0E06874B32B3}"/>
              </a:ext>
            </a:extLst>
          </p:cNvPr>
          <p:cNvSpPr>
            <a:spLocks noGrp="1"/>
          </p:cNvSpPr>
          <p:nvPr>
            <p:ph type="title"/>
          </p:nvPr>
        </p:nvSpPr>
        <p:spPr/>
        <p:txBody>
          <a:bodyPr/>
          <a:lstStyle/>
          <a:p>
            <a:r>
              <a:rPr lang="fr-FR" dirty="0"/>
              <a:t>biglm</a:t>
            </a:r>
          </a:p>
        </p:txBody>
      </p:sp>
      <p:sp>
        <p:nvSpPr>
          <p:cNvPr id="3" name="Espace réservé du contenu 2">
            <a:extLst>
              <a:ext uri="{FF2B5EF4-FFF2-40B4-BE49-F238E27FC236}">
                <a16:creationId xmlns:a16="http://schemas.microsoft.com/office/drawing/2014/main" id="{96755421-F5AA-6F1F-7A65-ED80BC2AE620}"/>
              </a:ext>
            </a:extLst>
          </p:cNvPr>
          <p:cNvSpPr>
            <a:spLocks noGrp="1"/>
          </p:cNvSpPr>
          <p:nvPr>
            <p:ph idx="1"/>
          </p:nvPr>
        </p:nvSpPr>
        <p:spPr/>
        <p:txBody>
          <a:bodyPr>
            <a:normAutofit/>
          </a:bodyPr>
          <a:lstStyle/>
          <a:p>
            <a:r>
              <a:rPr lang="fr-FR" dirty="0" err="1"/>
              <a:t>Generalised</a:t>
            </a:r>
            <a:r>
              <a:rPr lang="fr-FR" dirty="0"/>
              <a:t> </a:t>
            </a:r>
            <a:r>
              <a:rPr lang="fr-FR" dirty="0" err="1"/>
              <a:t>linear</a:t>
            </a:r>
            <a:r>
              <a:rPr lang="fr-FR" dirty="0"/>
              <a:t> </a:t>
            </a:r>
            <a:r>
              <a:rPr lang="fr-FR" dirty="0" err="1"/>
              <a:t>models</a:t>
            </a:r>
            <a:r>
              <a:rPr lang="fr-FR" dirty="0"/>
              <a:t> in R can </a:t>
            </a:r>
            <a:r>
              <a:rPr lang="fr-FR" dirty="0" err="1"/>
              <a:t>be</a:t>
            </a:r>
            <a:r>
              <a:rPr lang="fr-FR" dirty="0"/>
              <a:t> </a:t>
            </a:r>
            <a:r>
              <a:rPr lang="fr-FR" dirty="0" err="1"/>
              <a:t>very</a:t>
            </a:r>
            <a:r>
              <a:rPr lang="fr-FR" dirty="0"/>
              <a:t> memory inefficient</a:t>
            </a:r>
          </a:p>
          <a:p>
            <a:r>
              <a:rPr lang="fr-FR" dirty="0"/>
              <a:t>In </a:t>
            </a:r>
            <a:r>
              <a:rPr lang="fr-FR" dirty="0" err="1"/>
              <a:t>this</a:t>
            </a:r>
            <a:r>
              <a:rPr lang="fr-FR" dirty="0"/>
              <a:t> case, use </a:t>
            </a:r>
            <a:r>
              <a:rPr lang="fr-FR" dirty="0">
                <a:hlinkClick r:id="rId3"/>
              </a:rPr>
              <a:t>biglm</a:t>
            </a:r>
            <a:endParaRPr lang="fr-FR" dirty="0"/>
          </a:p>
          <a:p>
            <a:pPr lvl="1"/>
            <a:r>
              <a:rPr lang="fr-FR" dirty="0"/>
              <a:t>The </a:t>
            </a:r>
            <a:r>
              <a:rPr lang="fr-FR" dirty="0" err="1"/>
              <a:t>example</a:t>
            </a:r>
            <a:r>
              <a:rPr lang="fr-FR" dirty="0"/>
              <a:t> for the biglm </a:t>
            </a:r>
            <a:r>
              <a:rPr lang="fr-FR" dirty="0" err="1"/>
              <a:t>function</a:t>
            </a:r>
            <a:r>
              <a:rPr lang="fr-FR" dirty="0"/>
              <a:t> </a:t>
            </a:r>
            <a:r>
              <a:rPr lang="fr-FR" dirty="0" err="1"/>
              <a:t>gives</a:t>
            </a:r>
            <a:r>
              <a:rPr lang="fr-FR" dirty="0"/>
              <a:t> a quick </a:t>
            </a:r>
            <a:r>
              <a:rPr lang="fr-FR" dirty="0" err="1"/>
              <a:t>overview</a:t>
            </a:r>
            <a:r>
              <a:rPr lang="fr-FR" dirty="0"/>
              <a:t> of the intuition </a:t>
            </a:r>
            <a:r>
              <a:rPr lang="fr-FR" dirty="0" err="1"/>
              <a:t>behind</a:t>
            </a:r>
            <a:r>
              <a:rPr lang="fr-FR" dirty="0"/>
              <a:t> how to use a big </a:t>
            </a:r>
            <a:r>
              <a:rPr lang="fr-FR" dirty="0" err="1"/>
              <a:t>dataset</a:t>
            </a:r>
            <a:r>
              <a:rPr lang="fr-FR" dirty="0"/>
              <a:t> </a:t>
            </a:r>
            <a:r>
              <a:rPr lang="fr-FR" dirty="0" err="1"/>
              <a:t>with</a:t>
            </a:r>
            <a:r>
              <a:rPr lang="fr-FR" dirty="0"/>
              <a:t> </a:t>
            </a:r>
            <a:r>
              <a:rPr lang="fr-FR" dirty="0" err="1"/>
              <a:t>it</a:t>
            </a:r>
            <a:endParaRPr lang="fr-FR" dirty="0"/>
          </a:p>
          <a:p>
            <a:r>
              <a:rPr lang="fr-FR" dirty="0" err="1"/>
              <a:t>Basically</a:t>
            </a:r>
            <a:r>
              <a:rPr lang="fr-FR" dirty="0"/>
              <a:t>:</a:t>
            </a:r>
          </a:p>
          <a:p>
            <a:pPr lvl="1"/>
            <a:r>
              <a:rPr lang="fr-FR" dirty="0"/>
              <a:t>Split </a:t>
            </a:r>
            <a:r>
              <a:rPr lang="fr-FR" dirty="0" err="1"/>
              <a:t>your</a:t>
            </a:r>
            <a:r>
              <a:rPr lang="fr-FR" dirty="0"/>
              <a:t> </a:t>
            </a:r>
            <a:r>
              <a:rPr lang="fr-FR" dirty="0" err="1"/>
              <a:t>huge</a:t>
            </a:r>
            <a:r>
              <a:rPr lang="fr-FR" dirty="0"/>
              <a:t> </a:t>
            </a:r>
            <a:r>
              <a:rPr lang="fr-FR" dirty="0" err="1"/>
              <a:t>dataset</a:t>
            </a:r>
            <a:r>
              <a:rPr lang="fr-FR" dirty="0"/>
              <a:t> </a:t>
            </a:r>
            <a:r>
              <a:rPr lang="fr-FR" dirty="0" err="1"/>
              <a:t>into</a:t>
            </a:r>
            <a:r>
              <a:rPr lang="fr-FR" dirty="0"/>
              <a:t> multiple </a:t>
            </a:r>
            <a:r>
              <a:rPr lang="fr-FR" dirty="0" err="1"/>
              <a:t>chunks</a:t>
            </a:r>
            <a:endParaRPr lang="fr-FR" dirty="0"/>
          </a:p>
          <a:p>
            <a:pPr lvl="1"/>
            <a:r>
              <a:rPr lang="fr-FR" dirty="0"/>
              <a:t>You fit the first </a:t>
            </a:r>
            <a:r>
              <a:rPr lang="fr-FR" dirty="0" err="1"/>
              <a:t>chunk</a:t>
            </a:r>
            <a:r>
              <a:rPr lang="fr-FR" dirty="0"/>
              <a:t> </a:t>
            </a:r>
            <a:r>
              <a:rPr lang="fr-FR" dirty="0" err="1"/>
              <a:t>with</a:t>
            </a:r>
            <a:r>
              <a:rPr lang="fr-FR" dirty="0"/>
              <a:t> the </a:t>
            </a:r>
            <a:r>
              <a:rPr lang="fr-FR" dirty="0">
                <a:latin typeface="Fira Code" panose="020B0809050000020004" pitchFamily="49" charset="0"/>
                <a:ea typeface="Fira Code" panose="020B0809050000020004" pitchFamily="49" charset="0"/>
                <a:cs typeface="Fira Code" panose="020B0809050000020004" pitchFamily="49" charset="0"/>
              </a:rPr>
              <a:t>biglm()</a:t>
            </a:r>
            <a:r>
              <a:rPr lang="fr-FR" dirty="0"/>
              <a:t> </a:t>
            </a:r>
            <a:r>
              <a:rPr lang="fr-FR" dirty="0" err="1"/>
              <a:t>function</a:t>
            </a:r>
            <a:endParaRPr lang="fr-FR" dirty="0"/>
          </a:p>
          <a:p>
            <a:pPr lvl="1"/>
            <a:r>
              <a:rPr lang="fr-FR" dirty="0" err="1"/>
              <a:t>Then</a:t>
            </a:r>
            <a:r>
              <a:rPr lang="fr-FR" dirty="0"/>
              <a:t> </a:t>
            </a:r>
            <a:r>
              <a:rPr lang="fr-FR" dirty="0" err="1"/>
              <a:t>you</a:t>
            </a:r>
            <a:r>
              <a:rPr lang="fr-FR" dirty="0"/>
              <a:t> </a:t>
            </a:r>
            <a:r>
              <a:rPr lang="fr-FR" dirty="0" err="1"/>
              <a:t>successively</a:t>
            </a:r>
            <a:r>
              <a:rPr lang="fr-FR" dirty="0"/>
              <a:t> update the model </a:t>
            </a:r>
            <a:r>
              <a:rPr lang="fr-FR" dirty="0" err="1"/>
              <a:t>using</a:t>
            </a:r>
            <a:r>
              <a:rPr lang="fr-FR" dirty="0"/>
              <a:t> the </a:t>
            </a:r>
            <a:r>
              <a:rPr lang="fr-FR" dirty="0">
                <a:latin typeface="Fira Code" panose="020B0809050000020004" pitchFamily="49" charset="0"/>
                <a:ea typeface="Fira Code" panose="020B0809050000020004" pitchFamily="49" charset="0"/>
                <a:cs typeface="Fira Code" panose="020B0809050000020004" pitchFamily="49" charset="0"/>
              </a:rPr>
              <a:t>update()</a:t>
            </a:r>
            <a:r>
              <a:rPr lang="fr-FR" dirty="0"/>
              <a:t> </a:t>
            </a:r>
            <a:r>
              <a:rPr lang="fr-FR" dirty="0" err="1"/>
              <a:t>function</a:t>
            </a:r>
            <a:r>
              <a:rPr lang="fr-FR" dirty="0"/>
              <a:t> on the </a:t>
            </a:r>
            <a:r>
              <a:rPr lang="fr-FR" dirty="0" err="1"/>
              <a:t>other</a:t>
            </a:r>
            <a:r>
              <a:rPr lang="fr-FR" dirty="0"/>
              <a:t> </a:t>
            </a:r>
            <a:r>
              <a:rPr lang="fr-FR" dirty="0" err="1"/>
              <a:t>chunks</a:t>
            </a:r>
            <a:endParaRPr lang="fr-FR" dirty="0"/>
          </a:p>
        </p:txBody>
      </p:sp>
      <p:sp>
        <p:nvSpPr>
          <p:cNvPr id="4" name="Espace réservé du numéro de diapositive 3">
            <a:extLst>
              <a:ext uri="{FF2B5EF4-FFF2-40B4-BE49-F238E27FC236}">
                <a16:creationId xmlns:a16="http://schemas.microsoft.com/office/drawing/2014/main" id="{0A5A2415-0E0B-BAE4-6AA5-40105174B54D}"/>
              </a:ext>
            </a:extLst>
          </p:cNvPr>
          <p:cNvSpPr>
            <a:spLocks noGrp="1"/>
          </p:cNvSpPr>
          <p:nvPr>
            <p:ph type="sldNum" sz="quarter" idx="12"/>
          </p:nvPr>
        </p:nvSpPr>
        <p:spPr/>
        <p:txBody>
          <a:bodyPr/>
          <a:lstStyle/>
          <a:p>
            <a:fld id="{6F3806FF-9E51-4331-BB90-F49EFA1FA4FC}" type="slidenum">
              <a:rPr lang="fr-FR" smtClean="0"/>
              <a:t>85</a:t>
            </a:fld>
            <a:endParaRPr lang="fr-FR"/>
          </a:p>
        </p:txBody>
      </p:sp>
    </p:spTree>
    <p:extLst>
      <p:ext uri="{BB962C8B-B14F-4D97-AF65-F5344CB8AC3E}">
        <p14:creationId xmlns:p14="http://schemas.microsoft.com/office/powerpoint/2010/main" val="13008243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2312A-1A04-3697-BA34-5C9A3BD6D1AE}"/>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B808DA36-F375-499C-A2A8-80EE6ACE0A16}"/>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17B067A5-3848-1488-E063-B5FE50DC5128}"/>
              </a:ext>
            </a:extLst>
          </p:cNvPr>
          <p:cNvSpPr>
            <a:spLocks noGrp="1"/>
          </p:cNvSpPr>
          <p:nvPr>
            <p:ph type="title"/>
          </p:nvPr>
        </p:nvSpPr>
        <p:spPr/>
        <p:txBody>
          <a:bodyPr/>
          <a:lstStyle/>
          <a:p>
            <a:r>
              <a:rPr lang="fr-FR" dirty="0"/>
              <a:t>And for </a:t>
            </a:r>
            <a:r>
              <a:rPr lang="fr-FR" dirty="0" err="1"/>
              <a:t>fancy</a:t>
            </a:r>
            <a:r>
              <a:rPr lang="fr-FR" dirty="0"/>
              <a:t> </a:t>
            </a:r>
            <a:r>
              <a:rPr lang="fr-FR" dirty="0" err="1"/>
              <a:t>models</a:t>
            </a:r>
            <a:r>
              <a:rPr lang="fr-FR" dirty="0"/>
              <a:t>?</a:t>
            </a:r>
          </a:p>
        </p:txBody>
      </p:sp>
      <p:sp>
        <p:nvSpPr>
          <p:cNvPr id="3" name="Espace réservé du contenu 2">
            <a:extLst>
              <a:ext uri="{FF2B5EF4-FFF2-40B4-BE49-F238E27FC236}">
                <a16:creationId xmlns:a16="http://schemas.microsoft.com/office/drawing/2014/main" id="{8D8AE7AF-2E56-FE73-BA5E-C52045F93E39}"/>
              </a:ext>
            </a:extLst>
          </p:cNvPr>
          <p:cNvSpPr>
            <a:spLocks noGrp="1"/>
          </p:cNvSpPr>
          <p:nvPr>
            <p:ph idx="1"/>
          </p:nvPr>
        </p:nvSpPr>
        <p:spPr>
          <a:xfrm>
            <a:off x="838200" y="1825625"/>
            <a:ext cx="10515600" cy="4895850"/>
          </a:xfrm>
        </p:spPr>
        <p:txBody>
          <a:bodyPr>
            <a:normAutofit/>
          </a:bodyPr>
          <a:lstStyle/>
          <a:p>
            <a:r>
              <a:rPr lang="en-US" dirty="0"/>
              <a:t>You will face situations where you need to use some type of regression (e.g. multinomial logistic) but the way it is coded does not scale well with big data, and you do not know any package that can handle this issue</a:t>
            </a:r>
          </a:p>
          <a:p>
            <a:r>
              <a:rPr lang="en-US" dirty="0"/>
              <a:t>Pray that someone on the Internet has had the same problem and has found the solution</a:t>
            </a:r>
          </a:p>
          <a:p>
            <a:pPr lvl="1"/>
            <a:r>
              <a:rPr lang="en-US" dirty="0"/>
              <a:t>Because if not, you will have create that yourself</a:t>
            </a:r>
          </a:p>
          <a:p>
            <a:pPr lvl="1"/>
            <a:r>
              <a:rPr lang="en-US" dirty="0"/>
              <a:t>It’s your problem now and I cannot help you. Have fun </a:t>
            </a:r>
            <a:r>
              <a:rPr lang="en-US" dirty="0">
                <a:sym typeface="Wingdings" panose="05000000000000000000" pitchFamily="2" charset="2"/>
              </a:rPr>
              <a:t></a:t>
            </a:r>
          </a:p>
          <a:p>
            <a:endParaRPr lang="en-US" dirty="0"/>
          </a:p>
          <a:p>
            <a:r>
              <a:rPr lang="en-US" dirty="0"/>
              <a:t>Seriously, in this case, try an alternative estimation method, coding from scratch is a pain.</a:t>
            </a:r>
          </a:p>
        </p:txBody>
      </p:sp>
      <p:sp>
        <p:nvSpPr>
          <p:cNvPr id="4" name="Espace réservé du numéro de diapositive 3">
            <a:extLst>
              <a:ext uri="{FF2B5EF4-FFF2-40B4-BE49-F238E27FC236}">
                <a16:creationId xmlns:a16="http://schemas.microsoft.com/office/drawing/2014/main" id="{32E417D3-624E-EE37-8CD3-6751434AE37E}"/>
              </a:ext>
            </a:extLst>
          </p:cNvPr>
          <p:cNvSpPr>
            <a:spLocks noGrp="1"/>
          </p:cNvSpPr>
          <p:nvPr>
            <p:ph type="sldNum" sz="quarter" idx="12"/>
          </p:nvPr>
        </p:nvSpPr>
        <p:spPr/>
        <p:txBody>
          <a:bodyPr/>
          <a:lstStyle/>
          <a:p>
            <a:fld id="{6F3806FF-9E51-4331-BB90-F49EFA1FA4FC}" type="slidenum">
              <a:rPr lang="fr-FR" smtClean="0"/>
              <a:t>86</a:t>
            </a:fld>
            <a:endParaRPr lang="fr-FR"/>
          </a:p>
        </p:txBody>
      </p:sp>
    </p:spTree>
    <p:extLst>
      <p:ext uri="{BB962C8B-B14F-4D97-AF65-F5344CB8AC3E}">
        <p14:creationId xmlns:p14="http://schemas.microsoft.com/office/powerpoint/2010/main" val="31452391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97573-BED6-5233-7C27-6CF9D87BB905}"/>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4A2DCA0D-AAD6-D179-0095-205ADF12228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0B25AD0F-2304-8A7A-6305-7313B98709CE}"/>
              </a:ext>
            </a:extLst>
          </p:cNvPr>
          <p:cNvSpPr>
            <a:spLocks noGrp="1"/>
          </p:cNvSpPr>
          <p:nvPr>
            <p:ph type="title"/>
          </p:nvPr>
        </p:nvSpPr>
        <p:spPr/>
        <p:txBody>
          <a:bodyPr/>
          <a:lstStyle/>
          <a:p>
            <a:r>
              <a:rPr lang="fr-FR" dirty="0" err="1"/>
              <a:t>Using</a:t>
            </a:r>
            <a:r>
              <a:rPr lang="fr-FR" dirty="0"/>
              <a:t> servers</a:t>
            </a:r>
          </a:p>
        </p:txBody>
      </p:sp>
      <p:sp>
        <p:nvSpPr>
          <p:cNvPr id="3" name="Espace réservé du contenu 2">
            <a:extLst>
              <a:ext uri="{FF2B5EF4-FFF2-40B4-BE49-F238E27FC236}">
                <a16:creationId xmlns:a16="http://schemas.microsoft.com/office/drawing/2014/main" id="{398223E3-FE70-B6D8-3181-79935D76E864}"/>
              </a:ext>
            </a:extLst>
          </p:cNvPr>
          <p:cNvSpPr>
            <a:spLocks noGrp="1"/>
          </p:cNvSpPr>
          <p:nvPr>
            <p:ph idx="1"/>
          </p:nvPr>
        </p:nvSpPr>
        <p:spPr>
          <a:xfrm>
            <a:off x="838200" y="1825625"/>
            <a:ext cx="10515600" cy="1582592"/>
          </a:xfrm>
        </p:spPr>
        <p:txBody>
          <a:bodyPr>
            <a:normAutofit/>
          </a:bodyPr>
          <a:lstStyle/>
          <a:p>
            <a:r>
              <a:rPr lang="en-US" dirty="0"/>
              <a:t>When the data is too big for even your hard drive, you will probably work on servers.</a:t>
            </a:r>
          </a:p>
          <a:p>
            <a:r>
              <a:rPr lang="en-US" dirty="0"/>
              <a:t>Luckily, you can query servers directly from R</a:t>
            </a:r>
          </a:p>
          <a:p>
            <a:endParaRPr lang="en-US" dirty="0"/>
          </a:p>
        </p:txBody>
      </p:sp>
      <p:sp>
        <p:nvSpPr>
          <p:cNvPr id="4" name="Espace réservé du numéro de diapositive 3">
            <a:extLst>
              <a:ext uri="{FF2B5EF4-FFF2-40B4-BE49-F238E27FC236}">
                <a16:creationId xmlns:a16="http://schemas.microsoft.com/office/drawing/2014/main" id="{9566000C-0A57-6C63-8B9B-B8C03DD52D58}"/>
              </a:ext>
            </a:extLst>
          </p:cNvPr>
          <p:cNvSpPr>
            <a:spLocks noGrp="1"/>
          </p:cNvSpPr>
          <p:nvPr>
            <p:ph type="sldNum" sz="quarter" idx="12"/>
          </p:nvPr>
        </p:nvSpPr>
        <p:spPr/>
        <p:txBody>
          <a:bodyPr/>
          <a:lstStyle/>
          <a:p>
            <a:fld id="{6F3806FF-9E51-4331-BB90-F49EFA1FA4FC}" type="slidenum">
              <a:rPr lang="fr-FR" smtClean="0"/>
              <a:t>87</a:t>
            </a:fld>
            <a:endParaRPr lang="fr-FR"/>
          </a:p>
        </p:txBody>
      </p:sp>
      <p:pic>
        <p:nvPicPr>
          <p:cNvPr id="7" name="Picture 6" descr="A colorful wrenches on a black background&#10;&#10;Description automatically generated">
            <a:extLst>
              <a:ext uri="{FF2B5EF4-FFF2-40B4-BE49-F238E27FC236}">
                <a16:creationId xmlns:a16="http://schemas.microsoft.com/office/drawing/2014/main" id="{A8008D6A-5CB9-4E7A-4D7A-2505D424B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327" y="303574"/>
            <a:ext cx="1200707" cy="1385816"/>
          </a:xfrm>
          <a:prstGeom prst="rect">
            <a:avLst/>
          </a:prstGeom>
        </p:spPr>
      </p:pic>
      <p:pic>
        <p:nvPicPr>
          <p:cNvPr id="9" name="Picture 8">
            <a:extLst>
              <a:ext uri="{FF2B5EF4-FFF2-40B4-BE49-F238E27FC236}">
                <a16:creationId xmlns:a16="http://schemas.microsoft.com/office/drawing/2014/main" id="{C327D5D1-965B-8452-D77D-98D6268DE11D}"/>
              </a:ext>
            </a:extLst>
          </p:cNvPr>
          <p:cNvPicPr>
            <a:picLocks noChangeAspect="1"/>
          </p:cNvPicPr>
          <p:nvPr/>
        </p:nvPicPr>
        <p:blipFill>
          <a:blip r:embed="rId5"/>
          <a:stretch>
            <a:fillRect/>
          </a:stretch>
        </p:blipFill>
        <p:spPr>
          <a:xfrm>
            <a:off x="991745" y="3449783"/>
            <a:ext cx="5270510" cy="3043092"/>
          </a:xfrm>
          <a:prstGeom prst="rect">
            <a:avLst/>
          </a:prstGeom>
        </p:spPr>
      </p:pic>
      <p:sp>
        <p:nvSpPr>
          <p:cNvPr id="10" name="Espace réservé du contenu 2">
            <a:extLst>
              <a:ext uri="{FF2B5EF4-FFF2-40B4-BE49-F238E27FC236}">
                <a16:creationId xmlns:a16="http://schemas.microsoft.com/office/drawing/2014/main" id="{810D988D-D8FF-3E38-2D66-FC26D97DF992}"/>
              </a:ext>
            </a:extLst>
          </p:cNvPr>
          <p:cNvSpPr txBox="1">
            <a:spLocks/>
          </p:cNvSpPr>
          <p:nvPr/>
        </p:nvSpPr>
        <p:spPr>
          <a:xfrm>
            <a:off x="6460005" y="3543154"/>
            <a:ext cx="4893795" cy="2813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You may have never noticed this tab, but this is where you connect to external databases (e.g. a SQL server)</a:t>
            </a:r>
          </a:p>
          <a:p>
            <a:r>
              <a:rPr lang="en-US" dirty="0"/>
              <a:t>Connections are done using the DBI package</a:t>
            </a:r>
          </a:p>
        </p:txBody>
      </p:sp>
    </p:spTree>
    <p:extLst>
      <p:ext uri="{BB962C8B-B14F-4D97-AF65-F5344CB8AC3E}">
        <p14:creationId xmlns:p14="http://schemas.microsoft.com/office/powerpoint/2010/main" val="32615525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AD3E7-78F9-304A-08D9-B68C761571AD}"/>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5F86BD12-0151-143B-EEB1-4E1C533D2F0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D3A4C80C-7EDB-22AA-9F1B-B084E39F82C5}"/>
              </a:ext>
            </a:extLst>
          </p:cNvPr>
          <p:cNvSpPr>
            <a:spLocks noGrp="1"/>
          </p:cNvSpPr>
          <p:nvPr>
            <p:ph type="title"/>
          </p:nvPr>
        </p:nvSpPr>
        <p:spPr/>
        <p:txBody>
          <a:bodyPr/>
          <a:lstStyle/>
          <a:p>
            <a:r>
              <a:rPr lang="fr-FR" dirty="0" err="1"/>
              <a:t>Using</a:t>
            </a:r>
            <a:r>
              <a:rPr lang="fr-FR" dirty="0"/>
              <a:t> servers</a:t>
            </a:r>
          </a:p>
        </p:txBody>
      </p:sp>
      <p:sp>
        <p:nvSpPr>
          <p:cNvPr id="3" name="Espace réservé du contenu 2">
            <a:extLst>
              <a:ext uri="{FF2B5EF4-FFF2-40B4-BE49-F238E27FC236}">
                <a16:creationId xmlns:a16="http://schemas.microsoft.com/office/drawing/2014/main" id="{BE084DAD-7616-064C-37F2-8AD95930C3ED}"/>
              </a:ext>
            </a:extLst>
          </p:cNvPr>
          <p:cNvSpPr>
            <a:spLocks noGrp="1"/>
          </p:cNvSpPr>
          <p:nvPr>
            <p:ph idx="1"/>
          </p:nvPr>
        </p:nvSpPr>
        <p:spPr>
          <a:xfrm>
            <a:off x="838200" y="1825625"/>
            <a:ext cx="10515600" cy="4948662"/>
          </a:xfrm>
        </p:spPr>
        <p:txBody>
          <a:bodyPr>
            <a:normAutofit/>
          </a:bodyPr>
          <a:lstStyle/>
          <a:p>
            <a:r>
              <a:rPr lang="en-US" dirty="0"/>
              <a:t>Your best tool here will be </a:t>
            </a:r>
            <a:r>
              <a:rPr lang="en-US" dirty="0" err="1">
                <a:latin typeface="Fira Code" panose="020B0809050000020004" pitchFamily="49" charset="0"/>
                <a:ea typeface="Fira Code" panose="020B0809050000020004" pitchFamily="49" charset="0"/>
                <a:cs typeface="Fira Code" panose="020B0809050000020004" pitchFamily="49" charset="0"/>
              </a:rPr>
              <a:t>dbplyr</a:t>
            </a:r>
            <a:endParaRPr lang="en-US" dirty="0">
              <a:latin typeface="Fira Code" panose="020B0809050000020004" pitchFamily="49" charset="0"/>
              <a:ea typeface="Fira Code" panose="020B0809050000020004" pitchFamily="49" charset="0"/>
              <a:cs typeface="Fira Code" panose="020B0809050000020004" pitchFamily="49" charset="0"/>
            </a:endParaRPr>
          </a:p>
          <a:p>
            <a:pPr lvl="1"/>
            <a:r>
              <a:rPr lang="en-US" dirty="0">
                <a:cs typeface="Fira Code" panose="020B0809050000020004" pitchFamily="49" charset="0"/>
              </a:rPr>
              <a:t>Its role is to translate your code for the server to understand</a:t>
            </a:r>
          </a:p>
          <a:p>
            <a:r>
              <a:rPr lang="en-US" dirty="0">
                <a:cs typeface="Fira Code" panose="020B0809050000020004" pitchFamily="49" charset="0"/>
              </a:rPr>
              <a:t>I use it to access huge Oracle servers with all national healthcare reimbursement data since the last 10 years </a:t>
            </a:r>
          </a:p>
          <a:p>
            <a:r>
              <a:rPr lang="en-US" dirty="0">
                <a:cs typeface="Fira Code" panose="020B0809050000020004" pitchFamily="49" charset="0"/>
              </a:rPr>
              <a:t>Queries are made using SQL (this will depend on your server)</a:t>
            </a:r>
          </a:p>
          <a:p>
            <a:pPr lvl="1"/>
            <a:r>
              <a:rPr lang="en-US" dirty="0" err="1">
                <a:cs typeface="Fira Code" panose="020B0809050000020004" pitchFamily="49" charset="0"/>
              </a:rPr>
              <a:t>Dbplyr</a:t>
            </a:r>
            <a:r>
              <a:rPr lang="en-US" dirty="0">
                <a:cs typeface="Fira Code" panose="020B0809050000020004" pitchFamily="49" charset="0"/>
              </a:rPr>
              <a:t> allows you to write SQL queries directly</a:t>
            </a:r>
          </a:p>
          <a:p>
            <a:pPr lvl="1"/>
            <a:r>
              <a:rPr lang="en-US" dirty="0">
                <a:cs typeface="Fira Code" panose="020B0809050000020004" pitchFamily="49" charset="0"/>
              </a:rPr>
              <a:t>It also allows you to use most </a:t>
            </a:r>
            <a:r>
              <a:rPr lang="en-US" dirty="0" err="1">
                <a:cs typeface="Fira Code" panose="020B0809050000020004" pitchFamily="49" charset="0"/>
              </a:rPr>
              <a:t>dplyr</a:t>
            </a:r>
            <a:r>
              <a:rPr lang="en-US" dirty="0">
                <a:cs typeface="Fira Code" panose="020B0809050000020004" pitchFamily="49" charset="0"/>
              </a:rPr>
              <a:t> functions, they are automatically translated in SQL by the package</a:t>
            </a:r>
          </a:p>
        </p:txBody>
      </p:sp>
      <p:sp>
        <p:nvSpPr>
          <p:cNvPr id="4" name="Espace réservé du numéro de diapositive 3">
            <a:extLst>
              <a:ext uri="{FF2B5EF4-FFF2-40B4-BE49-F238E27FC236}">
                <a16:creationId xmlns:a16="http://schemas.microsoft.com/office/drawing/2014/main" id="{E9C0D6CA-8057-78B4-7A2A-356F35361985}"/>
              </a:ext>
            </a:extLst>
          </p:cNvPr>
          <p:cNvSpPr>
            <a:spLocks noGrp="1"/>
          </p:cNvSpPr>
          <p:nvPr>
            <p:ph type="sldNum" sz="quarter" idx="12"/>
          </p:nvPr>
        </p:nvSpPr>
        <p:spPr/>
        <p:txBody>
          <a:bodyPr/>
          <a:lstStyle/>
          <a:p>
            <a:fld id="{6F3806FF-9E51-4331-BB90-F49EFA1FA4FC}" type="slidenum">
              <a:rPr lang="fr-FR" smtClean="0"/>
              <a:t>88</a:t>
            </a:fld>
            <a:endParaRPr lang="fr-FR"/>
          </a:p>
        </p:txBody>
      </p:sp>
      <p:pic>
        <p:nvPicPr>
          <p:cNvPr id="7" name="Picture 6" descr="A colorful wrenches on a black background&#10;&#10;Description automatically generated">
            <a:extLst>
              <a:ext uri="{FF2B5EF4-FFF2-40B4-BE49-F238E27FC236}">
                <a16:creationId xmlns:a16="http://schemas.microsoft.com/office/drawing/2014/main" id="{D8AA995C-3DE9-63B7-0169-085E1E8AD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327" y="303574"/>
            <a:ext cx="1200707" cy="1385816"/>
          </a:xfrm>
          <a:prstGeom prst="rect">
            <a:avLst/>
          </a:prstGeom>
        </p:spPr>
      </p:pic>
    </p:spTree>
    <p:extLst>
      <p:ext uri="{BB962C8B-B14F-4D97-AF65-F5344CB8AC3E}">
        <p14:creationId xmlns:p14="http://schemas.microsoft.com/office/powerpoint/2010/main" val="542427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872D7-03C7-DA2A-69FE-B65A85E11149}"/>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21D1EEB5-E53F-66A2-26A2-291323386AC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3775ECB9-6ACC-FAF6-392C-4A6226AF707C}"/>
              </a:ext>
            </a:extLst>
          </p:cNvPr>
          <p:cNvSpPr>
            <a:spLocks noGrp="1"/>
          </p:cNvSpPr>
          <p:nvPr>
            <p:ph type="title"/>
          </p:nvPr>
        </p:nvSpPr>
        <p:spPr/>
        <p:txBody>
          <a:bodyPr/>
          <a:lstStyle/>
          <a:p>
            <a:r>
              <a:rPr lang="fr-FR" dirty="0" err="1"/>
              <a:t>Using</a:t>
            </a:r>
            <a:r>
              <a:rPr lang="fr-FR" dirty="0"/>
              <a:t> servers</a:t>
            </a:r>
          </a:p>
        </p:txBody>
      </p:sp>
      <p:sp>
        <p:nvSpPr>
          <p:cNvPr id="3" name="Espace réservé du contenu 2">
            <a:extLst>
              <a:ext uri="{FF2B5EF4-FFF2-40B4-BE49-F238E27FC236}">
                <a16:creationId xmlns:a16="http://schemas.microsoft.com/office/drawing/2014/main" id="{82BE8C35-0050-41FE-4363-D466FDBE325D}"/>
              </a:ext>
            </a:extLst>
          </p:cNvPr>
          <p:cNvSpPr>
            <a:spLocks noGrp="1"/>
          </p:cNvSpPr>
          <p:nvPr>
            <p:ph idx="1"/>
          </p:nvPr>
        </p:nvSpPr>
        <p:spPr>
          <a:xfrm>
            <a:off x="838200" y="1825625"/>
            <a:ext cx="10515600" cy="4948662"/>
          </a:xfrm>
        </p:spPr>
        <p:txBody>
          <a:bodyPr>
            <a:normAutofit/>
          </a:bodyPr>
          <a:lstStyle/>
          <a:p>
            <a:r>
              <a:rPr lang="en-US" dirty="0"/>
              <a:t>Working on servers needs more finesse that working locally, you need to think on two levels:</a:t>
            </a:r>
          </a:p>
          <a:p>
            <a:pPr lvl="1"/>
            <a:r>
              <a:rPr lang="en-US" dirty="0">
                <a:cs typeface="Fira Code" panose="020B0809050000020004" pitchFamily="49" charset="0"/>
              </a:rPr>
              <a:t>Operations on the SQL server</a:t>
            </a:r>
          </a:p>
          <a:p>
            <a:pPr lvl="1"/>
            <a:r>
              <a:rPr lang="en-US" dirty="0">
                <a:cs typeface="Fira Code" panose="020B0809050000020004" pitchFamily="49" charset="0"/>
              </a:rPr>
              <a:t>Operation in R memory</a:t>
            </a:r>
          </a:p>
          <a:p>
            <a:r>
              <a:rPr lang="en-US" dirty="0">
                <a:cs typeface="Fira Code" panose="020B0809050000020004" pitchFamily="49" charset="0"/>
              </a:rPr>
              <a:t>The way we usually work:</a:t>
            </a:r>
          </a:p>
          <a:p>
            <a:pPr lvl="1"/>
            <a:r>
              <a:rPr lang="en-US" dirty="0">
                <a:cs typeface="Fira Code" panose="020B0809050000020004" pitchFamily="49" charset="0"/>
              </a:rPr>
              <a:t>Big data wrangling operations are made on the SQL server using </a:t>
            </a:r>
            <a:r>
              <a:rPr lang="en-US" dirty="0" err="1">
                <a:cs typeface="Fira Code" panose="020B0809050000020004" pitchFamily="49" charset="0"/>
              </a:rPr>
              <a:t>dbplyr</a:t>
            </a:r>
            <a:endParaRPr lang="en-US" dirty="0">
              <a:cs typeface="Fira Code" panose="020B0809050000020004" pitchFamily="49" charset="0"/>
            </a:endParaRPr>
          </a:p>
          <a:p>
            <a:pPr lvl="1"/>
            <a:r>
              <a:rPr lang="en-US" dirty="0">
                <a:cs typeface="Fira Code" panose="020B0809050000020004" pitchFamily="49" charset="0"/>
              </a:rPr>
              <a:t>When everything is done, we use a </a:t>
            </a:r>
            <a:r>
              <a:rPr lang="en-US" dirty="0" err="1">
                <a:cs typeface="Fira Code" panose="020B0809050000020004" pitchFamily="49" charset="0"/>
              </a:rPr>
              <a:t>dbplyr</a:t>
            </a:r>
            <a:r>
              <a:rPr lang="en-US" dirty="0">
                <a:cs typeface="Fira Code" panose="020B0809050000020004" pitchFamily="49" charset="0"/>
              </a:rPr>
              <a:t> function called </a:t>
            </a:r>
            <a:r>
              <a:rPr lang="en-US" dirty="0">
                <a:latin typeface="Fira Code" panose="020B0809050000020004" pitchFamily="49" charset="0"/>
                <a:ea typeface="Fira Code" panose="020B0809050000020004" pitchFamily="49" charset="0"/>
                <a:cs typeface="Fira Code" panose="020B0809050000020004" pitchFamily="49" charset="0"/>
              </a:rPr>
              <a:t>collect()</a:t>
            </a:r>
            <a:r>
              <a:rPr lang="en-US" dirty="0">
                <a:cs typeface="Fira Code" panose="020B0809050000020004" pitchFamily="49" charset="0"/>
              </a:rPr>
              <a:t> to retrieve the outputs from the server</a:t>
            </a:r>
          </a:p>
          <a:p>
            <a:r>
              <a:rPr lang="en-US" dirty="0">
                <a:cs typeface="Fira Code" panose="020B0809050000020004" pitchFamily="49" charset="0"/>
              </a:rPr>
              <a:t>Note: an SQL server can do data wrangling very well, but you will not be able to do complicated stats on it</a:t>
            </a:r>
          </a:p>
          <a:p>
            <a:pPr lvl="1"/>
            <a:r>
              <a:rPr lang="en-US" dirty="0">
                <a:cs typeface="Fira Code" panose="020B0809050000020004" pitchFamily="49" charset="0"/>
              </a:rPr>
              <a:t>This is why we retrieve the data in R</a:t>
            </a:r>
          </a:p>
          <a:p>
            <a:endParaRPr lang="en-US" dirty="0"/>
          </a:p>
        </p:txBody>
      </p:sp>
      <p:sp>
        <p:nvSpPr>
          <p:cNvPr id="4" name="Espace réservé du numéro de diapositive 3">
            <a:extLst>
              <a:ext uri="{FF2B5EF4-FFF2-40B4-BE49-F238E27FC236}">
                <a16:creationId xmlns:a16="http://schemas.microsoft.com/office/drawing/2014/main" id="{DAE9F13F-5073-48C7-C487-65277DA7CBED}"/>
              </a:ext>
            </a:extLst>
          </p:cNvPr>
          <p:cNvSpPr>
            <a:spLocks noGrp="1"/>
          </p:cNvSpPr>
          <p:nvPr>
            <p:ph type="sldNum" sz="quarter" idx="12"/>
          </p:nvPr>
        </p:nvSpPr>
        <p:spPr/>
        <p:txBody>
          <a:bodyPr/>
          <a:lstStyle/>
          <a:p>
            <a:fld id="{6F3806FF-9E51-4331-BB90-F49EFA1FA4FC}" type="slidenum">
              <a:rPr lang="fr-FR" smtClean="0"/>
              <a:t>89</a:t>
            </a:fld>
            <a:endParaRPr lang="fr-FR"/>
          </a:p>
        </p:txBody>
      </p:sp>
      <p:pic>
        <p:nvPicPr>
          <p:cNvPr id="7" name="Picture 6" descr="A colorful wrenches on a black background&#10;&#10;Description automatically generated">
            <a:extLst>
              <a:ext uri="{FF2B5EF4-FFF2-40B4-BE49-F238E27FC236}">
                <a16:creationId xmlns:a16="http://schemas.microsoft.com/office/drawing/2014/main" id="{4DA52C29-7FF8-0828-5C1A-E3C8E1CC1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327" y="303574"/>
            <a:ext cx="1200707" cy="1385816"/>
          </a:xfrm>
          <a:prstGeom prst="rect">
            <a:avLst/>
          </a:prstGeom>
        </p:spPr>
      </p:pic>
    </p:spTree>
    <p:extLst>
      <p:ext uri="{BB962C8B-B14F-4D97-AF65-F5344CB8AC3E}">
        <p14:creationId xmlns:p14="http://schemas.microsoft.com/office/powerpoint/2010/main" val="1859123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9AAE1-55D4-8653-E76F-223AD87CB71E}"/>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DBEC48B3-C835-C2B2-05AE-3BB9053F28D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9A38BE42-AA58-81E1-46C4-070A8B24035B}"/>
              </a:ext>
            </a:extLst>
          </p:cNvPr>
          <p:cNvSpPr>
            <a:spLocks noGrp="1"/>
          </p:cNvSpPr>
          <p:nvPr>
            <p:ph type="title"/>
          </p:nvPr>
        </p:nvSpPr>
        <p:spPr/>
        <p:txBody>
          <a:bodyPr/>
          <a:lstStyle/>
          <a:p>
            <a:r>
              <a:rPr lang="fr-FR" dirty="0"/>
              <a:t>RAM</a:t>
            </a:r>
          </a:p>
        </p:txBody>
      </p:sp>
      <p:sp>
        <p:nvSpPr>
          <p:cNvPr id="3" name="Espace réservé du contenu 2">
            <a:extLst>
              <a:ext uri="{FF2B5EF4-FFF2-40B4-BE49-F238E27FC236}">
                <a16:creationId xmlns:a16="http://schemas.microsoft.com/office/drawing/2014/main" id="{9AD9B7DA-780B-0FC7-203D-92CF84297D20}"/>
              </a:ext>
            </a:extLst>
          </p:cNvPr>
          <p:cNvSpPr>
            <a:spLocks noGrp="1"/>
          </p:cNvSpPr>
          <p:nvPr>
            <p:ph idx="1"/>
          </p:nvPr>
        </p:nvSpPr>
        <p:spPr>
          <a:xfrm>
            <a:off x="838200" y="1825624"/>
            <a:ext cx="10515600" cy="5032375"/>
          </a:xfrm>
        </p:spPr>
        <p:txBody>
          <a:bodyPr/>
          <a:lstStyle/>
          <a:p>
            <a:r>
              <a:rPr lang="fr-FR" dirty="0"/>
              <a:t>This </a:t>
            </a:r>
            <a:r>
              <a:rPr lang="fr-FR" dirty="0" err="1"/>
              <a:t>acts</a:t>
            </a:r>
            <a:r>
              <a:rPr lang="fr-FR" dirty="0"/>
              <a:t> as </a:t>
            </a:r>
            <a:r>
              <a:rPr lang="fr-FR" dirty="0" err="1"/>
              <a:t>very</a:t>
            </a:r>
            <a:r>
              <a:rPr lang="fr-FR" dirty="0"/>
              <a:t> fast, </a:t>
            </a:r>
            <a:r>
              <a:rPr lang="fr-FR" dirty="0" err="1"/>
              <a:t>temporary</a:t>
            </a:r>
            <a:r>
              <a:rPr lang="fr-FR" dirty="0"/>
              <a:t> </a:t>
            </a:r>
            <a:r>
              <a:rPr lang="fr-FR" dirty="0" err="1"/>
              <a:t>storage</a:t>
            </a:r>
            <a:endParaRPr lang="fr-FR" dirty="0"/>
          </a:p>
          <a:p>
            <a:r>
              <a:rPr lang="fr-FR" dirty="0"/>
              <a:t>Most </a:t>
            </a:r>
            <a:r>
              <a:rPr lang="fr-FR" dirty="0" err="1"/>
              <a:t>common</a:t>
            </a:r>
            <a:r>
              <a:rPr lang="fr-FR" dirty="0"/>
              <a:t> RAM size </a:t>
            </a:r>
            <a:r>
              <a:rPr lang="fr-FR" dirty="0" err="1"/>
              <a:t>is</a:t>
            </a:r>
            <a:r>
              <a:rPr lang="fr-FR" dirty="0"/>
              <a:t> 16Gb</a:t>
            </a:r>
          </a:p>
          <a:p>
            <a:pPr lvl="1"/>
            <a:r>
              <a:rPr lang="fr-FR" dirty="0"/>
              <a:t>This </a:t>
            </a:r>
            <a:r>
              <a:rPr lang="fr-FR" dirty="0" err="1"/>
              <a:t>will</a:t>
            </a:r>
            <a:r>
              <a:rPr lang="fr-FR" dirty="0"/>
              <a:t> </a:t>
            </a:r>
            <a:r>
              <a:rPr lang="fr-FR" dirty="0" err="1"/>
              <a:t>be</a:t>
            </a:r>
            <a:r>
              <a:rPr lang="fr-FR" dirty="0"/>
              <a:t> fine for </a:t>
            </a:r>
            <a:r>
              <a:rPr lang="fr-FR" dirty="0" err="1"/>
              <a:t>most</a:t>
            </a:r>
            <a:r>
              <a:rPr lang="fr-FR" dirty="0"/>
              <a:t> data science </a:t>
            </a:r>
            <a:r>
              <a:rPr lang="fr-FR" dirty="0" err="1"/>
              <a:t>tasks</a:t>
            </a:r>
            <a:endParaRPr lang="fr-FR" dirty="0"/>
          </a:p>
          <a:p>
            <a:pPr lvl="1"/>
            <a:r>
              <a:rPr lang="fr-FR" dirty="0"/>
              <a:t>I use 32Gb, </a:t>
            </a:r>
            <a:r>
              <a:rPr lang="fr-FR" dirty="0" err="1"/>
              <a:t>that</a:t>
            </a:r>
            <a:r>
              <a:rPr lang="fr-FR" dirty="0"/>
              <a:t> can </a:t>
            </a:r>
            <a:r>
              <a:rPr lang="fr-FR" dirty="0" err="1"/>
              <a:t>handle</a:t>
            </a:r>
            <a:r>
              <a:rPr lang="fr-FR" dirty="0"/>
              <a:t> </a:t>
            </a:r>
            <a:r>
              <a:rPr lang="fr-FR" dirty="0" err="1"/>
              <a:t>quite</a:t>
            </a:r>
            <a:r>
              <a:rPr lang="fr-FR" dirty="0"/>
              <a:t> </a:t>
            </a:r>
            <a:r>
              <a:rPr lang="fr-FR" dirty="0" err="1"/>
              <a:t>sizeable</a:t>
            </a:r>
            <a:r>
              <a:rPr lang="fr-FR" dirty="0"/>
              <a:t> </a:t>
            </a:r>
            <a:r>
              <a:rPr lang="fr-FR" dirty="0" err="1"/>
              <a:t>datasets</a:t>
            </a:r>
            <a:r>
              <a:rPr lang="fr-FR" dirty="0"/>
              <a:t> of </a:t>
            </a:r>
            <a:r>
              <a:rPr lang="fr-FR" dirty="0" err="1"/>
              <a:t>dozens</a:t>
            </a:r>
            <a:r>
              <a:rPr lang="fr-FR" dirty="0"/>
              <a:t> of millions of </a:t>
            </a:r>
            <a:r>
              <a:rPr lang="fr-FR" dirty="0" err="1"/>
              <a:t>rows</a:t>
            </a:r>
            <a:r>
              <a:rPr lang="fr-FR" dirty="0"/>
              <a:t>, and </a:t>
            </a:r>
            <a:r>
              <a:rPr lang="fr-FR" dirty="0" err="1"/>
              <a:t>quite</a:t>
            </a:r>
            <a:r>
              <a:rPr lang="fr-FR" dirty="0"/>
              <a:t> a few variables</a:t>
            </a:r>
          </a:p>
          <a:p>
            <a:r>
              <a:rPr lang="fr-FR" dirty="0"/>
              <a:t>R </a:t>
            </a:r>
            <a:r>
              <a:rPr lang="fr-FR" dirty="0" err="1"/>
              <a:t>loads</a:t>
            </a:r>
            <a:r>
              <a:rPr lang="fr-FR" dirty="0"/>
              <a:t> all </a:t>
            </a:r>
            <a:r>
              <a:rPr lang="fr-FR" dirty="0" err="1"/>
              <a:t>your</a:t>
            </a:r>
            <a:r>
              <a:rPr lang="fr-FR" dirty="0"/>
              <a:t> data </a:t>
            </a:r>
            <a:r>
              <a:rPr lang="fr-FR" dirty="0" err="1"/>
              <a:t>there</a:t>
            </a:r>
            <a:r>
              <a:rPr lang="fr-FR" dirty="0"/>
              <a:t>, </a:t>
            </a:r>
            <a:r>
              <a:rPr lang="fr-FR" dirty="0" err="1"/>
              <a:t>this</a:t>
            </a:r>
            <a:r>
              <a:rPr lang="fr-FR" dirty="0"/>
              <a:t> can </a:t>
            </a:r>
            <a:r>
              <a:rPr lang="fr-FR" dirty="0" err="1"/>
              <a:t>be</a:t>
            </a:r>
            <a:r>
              <a:rPr lang="fr-FR" dirty="0"/>
              <a:t> a </a:t>
            </a:r>
            <a:r>
              <a:rPr lang="fr-FR" dirty="0" err="1"/>
              <a:t>problem</a:t>
            </a:r>
            <a:r>
              <a:rPr lang="fr-FR" dirty="0"/>
              <a:t>:</a:t>
            </a:r>
          </a:p>
          <a:p>
            <a:pPr lvl="1"/>
            <a:r>
              <a:rPr lang="fr-FR" dirty="0"/>
              <a:t>If </a:t>
            </a:r>
            <a:r>
              <a:rPr lang="fr-FR" dirty="0" err="1"/>
              <a:t>you</a:t>
            </a:r>
            <a:r>
              <a:rPr lang="fr-FR" dirty="0"/>
              <a:t> </a:t>
            </a:r>
            <a:r>
              <a:rPr lang="fr-FR" dirty="0" err="1"/>
              <a:t>load</a:t>
            </a:r>
            <a:r>
              <a:rPr lang="fr-FR" dirty="0"/>
              <a:t> a </a:t>
            </a:r>
            <a:r>
              <a:rPr lang="fr-FR" dirty="0" err="1"/>
              <a:t>dataset</a:t>
            </a:r>
            <a:r>
              <a:rPr lang="fr-FR" dirty="0"/>
              <a:t> </a:t>
            </a:r>
            <a:r>
              <a:rPr lang="fr-FR" dirty="0" err="1"/>
              <a:t>that</a:t>
            </a:r>
            <a:r>
              <a:rPr lang="fr-FR" dirty="0"/>
              <a:t> </a:t>
            </a:r>
            <a:r>
              <a:rPr lang="fr-FR" dirty="0" err="1"/>
              <a:t>is</a:t>
            </a:r>
            <a:r>
              <a:rPr lang="fr-FR" dirty="0"/>
              <a:t> </a:t>
            </a:r>
            <a:r>
              <a:rPr lang="fr-FR" dirty="0" err="1"/>
              <a:t>too</a:t>
            </a:r>
            <a:r>
              <a:rPr lang="fr-FR" dirty="0"/>
              <a:t> big, R can crash</a:t>
            </a:r>
          </a:p>
          <a:p>
            <a:pPr lvl="1"/>
            <a:r>
              <a:rPr lang="fr-FR" dirty="0"/>
              <a:t>If </a:t>
            </a:r>
            <a:r>
              <a:rPr lang="fr-FR" dirty="0" err="1"/>
              <a:t>you</a:t>
            </a:r>
            <a:r>
              <a:rPr lang="fr-FR" dirty="0"/>
              <a:t> do computations </a:t>
            </a:r>
            <a:r>
              <a:rPr lang="fr-FR" dirty="0" err="1"/>
              <a:t>that</a:t>
            </a:r>
            <a:r>
              <a:rPr lang="fr-FR" dirty="0"/>
              <a:t> </a:t>
            </a:r>
            <a:r>
              <a:rPr lang="fr-FR" dirty="0" err="1"/>
              <a:t>require</a:t>
            </a:r>
            <a:r>
              <a:rPr lang="fr-FR" dirty="0"/>
              <a:t> </a:t>
            </a:r>
            <a:r>
              <a:rPr lang="fr-FR" dirty="0" err="1"/>
              <a:t>heavy</a:t>
            </a:r>
            <a:r>
              <a:rPr lang="fr-FR" dirty="0"/>
              <a:t> data manipulation (e.g. </a:t>
            </a:r>
            <a:r>
              <a:rPr lang="fr-FR" dirty="0" err="1"/>
              <a:t>calculating</a:t>
            </a:r>
            <a:r>
              <a:rPr lang="fr-FR" dirty="0"/>
              <a:t> distances </a:t>
            </a:r>
            <a:r>
              <a:rPr lang="fr-FR" dirty="0" err="1"/>
              <a:t>between</a:t>
            </a:r>
            <a:r>
              <a:rPr lang="fr-FR" dirty="0"/>
              <a:t> all pairs of data points), the </a:t>
            </a:r>
            <a:r>
              <a:rPr lang="fr-FR" dirty="0" err="1"/>
              <a:t>resulting</a:t>
            </a:r>
            <a:r>
              <a:rPr lang="fr-FR" dirty="0"/>
              <a:t> matrices </a:t>
            </a:r>
            <a:r>
              <a:rPr lang="fr-FR" dirty="0" err="1"/>
              <a:t>will</a:t>
            </a:r>
            <a:r>
              <a:rPr lang="fr-FR" dirty="0"/>
              <a:t> </a:t>
            </a:r>
            <a:r>
              <a:rPr lang="fr-FR" dirty="0" err="1"/>
              <a:t>be</a:t>
            </a:r>
            <a:r>
              <a:rPr lang="fr-FR" dirty="0"/>
              <a:t> </a:t>
            </a:r>
            <a:r>
              <a:rPr lang="fr-FR" dirty="0" err="1"/>
              <a:t>too</a:t>
            </a:r>
            <a:r>
              <a:rPr lang="fr-FR" dirty="0"/>
              <a:t> </a:t>
            </a:r>
            <a:r>
              <a:rPr lang="fr-FR" dirty="0" err="1"/>
              <a:t>heavy</a:t>
            </a:r>
            <a:r>
              <a:rPr lang="fr-FR" dirty="0"/>
              <a:t> and R can crash</a:t>
            </a:r>
          </a:p>
          <a:p>
            <a:r>
              <a:rPr lang="fr-FR" dirty="0"/>
              <a:t>Note: </a:t>
            </a:r>
            <a:r>
              <a:rPr lang="fr-FR" dirty="0" err="1"/>
              <a:t>this</a:t>
            </a:r>
            <a:r>
              <a:rPr lang="fr-FR" dirty="0"/>
              <a:t> </a:t>
            </a:r>
            <a:r>
              <a:rPr lang="fr-FR" dirty="0" err="1"/>
              <a:t>is</a:t>
            </a:r>
            <a:r>
              <a:rPr lang="fr-FR" dirty="0"/>
              <a:t> a limitation of  all </a:t>
            </a:r>
            <a:r>
              <a:rPr lang="fr-FR" dirty="0" err="1"/>
              <a:t>languages</a:t>
            </a:r>
            <a:r>
              <a:rPr lang="fr-FR" dirty="0"/>
              <a:t> and packages </a:t>
            </a:r>
            <a:r>
              <a:rPr lang="fr-FR" dirty="0" err="1"/>
              <a:t>that</a:t>
            </a:r>
            <a:r>
              <a:rPr lang="fr-FR" dirty="0"/>
              <a:t> do data manipulation in memory (e.g. Pandas on Python)</a:t>
            </a:r>
          </a:p>
          <a:p>
            <a:endParaRPr lang="fr-FR" dirty="0"/>
          </a:p>
          <a:p>
            <a:endParaRPr lang="fr-FR" dirty="0"/>
          </a:p>
          <a:p>
            <a:pPr lvl="1"/>
            <a:endParaRPr lang="fr-FR" dirty="0"/>
          </a:p>
        </p:txBody>
      </p:sp>
      <p:sp>
        <p:nvSpPr>
          <p:cNvPr id="4" name="Espace réservé du numéro de diapositive 3">
            <a:extLst>
              <a:ext uri="{FF2B5EF4-FFF2-40B4-BE49-F238E27FC236}">
                <a16:creationId xmlns:a16="http://schemas.microsoft.com/office/drawing/2014/main" id="{C9AB0ABE-4C84-E3FF-4B15-432C27E1C82E}"/>
              </a:ext>
            </a:extLst>
          </p:cNvPr>
          <p:cNvSpPr>
            <a:spLocks noGrp="1"/>
          </p:cNvSpPr>
          <p:nvPr>
            <p:ph type="sldNum" sz="quarter" idx="12"/>
          </p:nvPr>
        </p:nvSpPr>
        <p:spPr/>
        <p:txBody>
          <a:bodyPr/>
          <a:lstStyle/>
          <a:p>
            <a:fld id="{6F3806FF-9E51-4331-BB90-F49EFA1FA4FC}" type="slidenum">
              <a:rPr lang="fr-FR" smtClean="0"/>
              <a:t>9</a:t>
            </a:fld>
            <a:endParaRPr lang="fr-FR"/>
          </a:p>
        </p:txBody>
      </p:sp>
      <p:pic>
        <p:nvPicPr>
          <p:cNvPr id="7" name="Picture 6">
            <a:extLst>
              <a:ext uri="{FF2B5EF4-FFF2-40B4-BE49-F238E27FC236}">
                <a16:creationId xmlns:a16="http://schemas.microsoft.com/office/drawing/2014/main" id="{71D48A68-07DF-0FEA-AC69-834AA6D30F3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5004" y="317459"/>
            <a:ext cx="1945850" cy="1440697"/>
          </a:xfrm>
          <a:prstGeom prst="rect">
            <a:avLst/>
          </a:prstGeom>
        </p:spPr>
      </p:pic>
    </p:spTree>
    <p:extLst>
      <p:ext uri="{BB962C8B-B14F-4D97-AF65-F5344CB8AC3E}">
        <p14:creationId xmlns:p14="http://schemas.microsoft.com/office/powerpoint/2010/main" val="11396473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05F26-D76B-D992-33AF-0A0409790919}"/>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E2FE70F8-8E2B-3E1B-2F50-B5D09CCC293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EFC9421F-9A64-E2B8-6595-57B757784AC9}"/>
              </a:ext>
            </a:extLst>
          </p:cNvPr>
          <p:cNvSpPr>
            <a:spLocks noGrp="1"/>
          </p:cNvSpPr>
          <p:nvPr>
            <p:ph type="title"/>
          </p:nvPr>
        </p:nvSpPr>
        <p:spPr/>
        <p:txBody>
          <a:bodyPr/>
          <a:lstStyle/>
          <a:p>
            <a:r>
              <a:rPr lang="fr-FR" dirty="0"/>
              <a:t>How </a:t>
            </a:r>
            <a:r>
              <a:rPr lang="fr-FR" dirty="0" err="1"/>
              <a:t>it</a:t>
            </a:r>
            <a:r>
              <a:rPr lang="fr-FR" dirty="0"/>
              <a:t> </a:t>
            </a:r>
            <a:r>
              <a:rPr lang="fr-FR" dirty="0" err="1"/>
              <a:t>works</a:t>
            </a:r>
            <a:endParaRPr lang="fr-FR" dirty="0"/>
          </a:p>
        </p:txBody>
      </p:sp>
      <p:sp>
        <p:nvSpPr>
          <p:cNvPr id="4" name="Espace réservé du numéro de diapositive 3">
            <a:extLst>
              <a:ext uri="{FF2B5EF4-FFF2-40B4-BE49-F238E27FC236}">
                <a16:creationId xmlns:a16="http://schemas.microsoft.com/office/drawing/2014/main" id="{9B21ED61-E69C-82B3-C7ED-FB7629ED5608}"/>
              </a:ext>
            </a:extLst>
          </p:cNvPr>
          <p:cNvSpPr>
            <a:spLocks noGrp="1"/>
          </p:cNvSpPr>
          <p:nvPr>
            <p:ph type="sldNum" sz="quarter" idx="12"/>
          </p:nvPr>
        </p:nvSpPr>
        <p:spPr/>
        <p:txBody>
          <a:bodyPr/>
          <a:lstStyle/>
          <a:p>
            <a:fld id="{6F3806FF-9E51-4331-BB90-F49EFA1FA4FC}" type="slidenum">
              <a:rPr lang="fr-FR" smtClean="0"/>
              <a:t>90</a:t>
            </a:fld>
            <a:endParaRPr lang="fr-FR"/>
          </a:p>
        </p:txBody>
      </p:sp>
      <p:grpSp>
        <p:nvGrpSpPr>
          <p:cNvPr id="33" name="Group 32">
            <a:extLst>
              <a:ext uri="{FF2B5EF4-FFF2-40B4-BE49-F238E27FC236}">
                <a16:creationId xmlns:a16="http://schemas.microsoft.com/office/drawing/2014/main" id="{03DB5CD6-6DBF-D9DB-83DD-E3401241208C}"/>
              </a:ext>
            </a:extLst>
          </p:cNvPr>
          <p:cNvGrpSpPr/>
          <p:nvPr/>
        </p:nvGrpSpPr>
        <p:grpSpPr>
          <a:xfrm>
            <a:off x="1670115" y="2717812"/>
            <a:ext cx="1798948" cy="1798948"/>
            <a:chOff x="1613555" y="1812303"/>
            <a:chExt cx="1798948" cy="1798948"/>
          </a:xfrm>
        </p:grpSpPr>
        <p:pic>
          <p:nvPicPr>
            <p:cNvPr id="30" name="Graphic 29" descr="Computer outline">
              <a:extLst>
                <a:ext uri="{FF2B5EF4-FFF2-40B4-BE49-F238E27FC236}">
                  <a16:creationId xmlns:a16="http://schemas.microsoft.com/office/drawing/2014/main" id="{C944B9A9-C962-49FE-91B4-7C9AC84F95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3555" y="1812303"/>
              <a:ext cx="1798948" cy="1798948"/>
            </a:xfrm>
            <a:prstGeom prst="rect">
              <a:avLst/>
            </a:prstGeom>
          </p:spPr>
        </p:pic>
        <p:pic>
          <p:nvPicPr>
            <p:cNvPr id="32" name="Picture 31">
              <a:extLst>
                <a:ext uri="{FF2B5EF4-FFF2-40B4-BE49-F238E27FC236}">
                  <a16:creationId xmlns:a16="http://schemas.microsoft.com/office/drawing/2014/main" id="{0A4762F5-9190-97AB-C5A9-6DB9A78ECF9F}"/>
                </a:ext>
              </a:extLst>
            </p:cNvPr>
            <p:cNvPicPr>
              <a:picLocks noChangeAspect="1"/>
            </p:cNvPicPr>
            <p:nvPr/>
          </p:nvPicPr>
          <p:blipFill>
            <a:blip r:embed="rId6"/>
            <a:stretch>
              <a:fillRect/>
            </a:stretch>
          </p:blipFill>
          <p:spPr>
            <a:xfrm>
              <a:off x="1780540" y="2318684"/>
              <a:ext cx="828039" cy="577885"/>
            </a:xfrm>
            <a:prstGeom prst="rect">
              <a:avLst/>
            </a:prstGeom>
          </p:spPr>
        </p:pic>
      </p:grpSp>
      <p:sp>
        <p:nvSpPr>
          <p:cNvPr id="34" name="Espace réservé du contenu 2">
            <a:extLst>
              <a:ext uri="{FF2B5EF4-FFF2-40B4-BE49-F238E27FC236}">
                <a16:creationId xmlns:a16="http://schemas.microsoft.com/office/drawing/2014/main" id="{1734EBDF-8509-F996-EDDB-1D5F735BD489}"/>
              </a:ext>
            </a:extLst>
          </p:cNvPr>
          <p:cNvSpPr>
            <a:spLocks noGrp="1"/>
          </p:cNvSpPr>
          <p:nvPr>
            <p:ph idx="1"/>
          </p:nvPr>
        </p:nvSpPr>
        <p:spPr>
          <a:xfrm>
            <a:off x="2234485" y="2150771"/>
            <a:ext cx="770780" cy="936625"/>
          </a:xfrm>
        </p:spPr>
        <p:txBody>
          <a:bodyPr>
            <a:normAutofit/>
          </a:bodyPr>
          <a:lstStyle/>
          <a:p>
            <a:pPr marL="0" indent="0" algn="ctr">
              <a:buNone/>
            </a:pPr>
            <a:r>
              <a:rPr lang="fr-FR" dirty="0"/>
              <a:t>You (R)</a:t>
            </a:r>
          </a:p>
        </p:txBody>
      </p:sp>
      <p:grpSp>
        <p:nvGrpSpPr>
          <p:cNvPr id="59" name="Group 58">
            <a:extLst>
              <a:ext uri="{FF2B5EF4-FFF2-40B4-BE49-F238E27FC236}">
                <a16:creationId xmlns:a16="http://schemas.microsoft.com/office/drawing/2014/main" id="{5A782E86-DF22-E605-8FB4-92B4C5D7D2CB}"/>
              </a:ext>
            </a:extLst>
          </p:cNvPr>
          <p:cNvGrpSpPr/>
          <p:nvPr/>
        </p:nvGrpSpPr>
        <p:grpSpPr>
          <a:xfrm>
            <a:off x="8140830" y="1869959"/>
            <a:ext cx="3069418" cy="3370869"/>
            <a:chOff x="7909667" y="2747496"/>
            <a:chExt cx="3069418" cy="3370869"/>
          </a:xfrm>
        </p:grpSpPr>
        <p:pic>
          <p:nvPicPr>
            <p:cNvPr id="40" name="Graphic 39" descr="Server with solid fill">
              <a:extLst>
                <a:ext uri="{FF2B5EF4-FFF2-40B4-BE49-F238E27FC236}">
                  <a16:creationId xmlns:a16="http://schemas.microsoft.com/office/drawing/2014/main" id="{903BC967-46DC-A176-F096-0B7D479265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667" y="2747496"/>
              <a:ext cx="914400" cy="914400"/>
            </a:xfrm>
            <a:prstGeom prst="rect">
              <a:avLst/>
            </a:prstGeom>
          </p:spPr>
        </p:pic>
        <p:pic>
          <p:nvPicPr>
            <p:cNvPr id="41" name="Graphic 40" descr="Server with solid fill">
              <a:extLst>
                <a:ext uri="{FF2B5EF4-FFF2-40B4-BE49-F238E27FC236}">
                  <a16:creationId xmlns:a16="http://schemas.microsoft.com/office/drawing/2014/main" id="{29663FD9-F47C-146D-ADAC-7834E4DA48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7675" y="2747496"/>
              <a:ext cx="914400" cy="914400"/>
            </a:xfrm>
            <a:prstGeom prst="rect">
              <a:avLst/>
            </a:prstGeom>
          </p:spPr>
        </p:pic>
        <p:pic>
          <p:nvPicPr>
            <p:cNvPr id="42" name="Graphic 41" descr="Server with solid fill">
              <a:extLst>
                <a:ext uri="{FF2B5EF4-FFF2-40B4-BE49-F238E27FC236}">
                  <a16:creationId xmlns:a16="http://schemas.microsoft.com/office/drawing/2014/main" id="{7FD9A50C-A357-5C78-BD55-13921C3135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6677" y="2747496"/>
              <a:ext cx="914400" cy="914400"/>
            </a:xfrm>
            <a:prstGeom prst="rect">
              <a:avLst/>
            </a:prstGeom>
          </p:spPr>
        </p:pic>
        <p:pic>
          <p:nvPicPr>
            <p:cNvPr id="43" name="Graphic 42" descr="Server with solid fill">
              <a:extLst>
                <a:ext uri="{FF2B5EF4-FFF2-40B4-BE49-F238E27FC236}">
                  <a16:creationId xmlns:a16="http://schemas.microsoft.com/office/drawing/2014/main" id="{0D44694D-2F67-E7D1-B99C-AB0CD09229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4685" y="2747496"/>
              <a:ext cx="914400" cy="914400"/>
            </a:xfrm>
            <a:prstGeom prst="rect">
              <a:avLst/>
            </a:prstGeom>
          </p:spPr>
        </p:pic>
        <p:pic>
          <p:nvPicPr>
            <p:cNvPr id="44" name="Graphic 43" descr="Server with solid fill">
              <a:extLst>
                <a:ext uri="{FF2B5EF4-FFF2-40B4-BE49-F238E27FC236}">
                  <a16:creationId xmlns:a16="http://schemas.microsoft.com/office/drawing/2014/main" id="{59D9A5D8-E2C3-3BE4-9DB0-1C1E693BD3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667" y="3566319"/>
              <a:ext cx="914400" cy="914400"/>
            </a:xfrm>
            <a:prstGeom prst="rect">
              <a:avLst/>
            </a:prstGeom>
          </p:spPr>
        </p:pic>
        <p:pic>
          <p:nvPicPr>
            <p:cNvPr id="45" name="Graphic 44" descr="Server with solid fill">
              <a:extLst>
                <a:ext uri="{FF2B5EF4-FFF2-40B4-BE49-F238E27FC236}">
                  <a16:creationId xmlns:a16="http://schemas.microsoft.com/office/drawing/2014/main" id="{CC93DFBA-25A3-9005-0B00-9C56DDF4CF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7675" y="3566319"/>
              <a:ext cx="914400" cy="914400"/>
            </a:xfrm>
            <a:prstGeom prst="rect">
              <a:avLst/>
            </a:prstGeom>
          </p:spPr>
        </p:pic>
        <p:pic>
          <p:nvPicPr>
            <p:cNvPr id="46" name="Graphic 45" descr="Server with solid fill">
              <a:extLst>
                <a:ext uri="{FF2B5EF4-FFF2-40B4-BE49-F238E27FC236}">
                  <a16:creationId xmlns:a16="http://schemas.microsoft.com/office/drawing/2014/main" id="{240B5063-10E7-6D62-DF94-5EA6B5AB11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6677" y="3566319"/>
              <a:ext cx="914400" cy="914400"/>
            </a:xfrm>
            <a:prstGeom prst="rect">
              <a:avLst/>
            </a:prstGeom>
          </p:spPr>
        </p:pic>
        <p:pic>
          <p:nvPicPr>
            <p:cNvPr id="47" name="Graphic 46" descr="Server with solid fill">
              <a:extLst>
                <a:ext uri="{FF2B5EF4-FFF2-40B4-BE49-F238E27FC236}">
                  <a16:creationId xmlns:a16="http://schemas.microsoft.com/office/drawing/2014/main" id="{90C92233-AA83-6716-F2F9-0D0E99A75E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4685" y="3566319"/>
              <a:ext cx="914400" cy="914400"/>
            </a:xfrm>
            <a:prstGeom prst="rect">
              <a:avLst/>
            </a:prstGeom>
          </p:spPr>
        </p:pic>
        <p:pic>
          <p:nvPicPr>
            <p:cNvPr id="48" name="Graphic 47" descr="Server with solid fill">
              <a:extLst>
                <a:ext uri="{FF2B5EF4-FFF2-40B4-BE49-F238E27FC236}">
                  <a16:creationId xmlns:a16="http://schemas.microsoft.com/office/drawing/2014/main" id="{91ABC614-2562-EEF5-890E-6F368A09F8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667" y="4385142"/>
              <a:ext cx="914400" cy="914400"/>
            </a:xfrm>
            <a:prstGeom prst="rect">
              <a:avLst/>
            </a:prstGeom>
          </p:spPr>
        </p:pic>
        <p:pic>
          <p:nvPicPr>
            <p:cNvPr id="49" name="Graphic 48" descr="Server with solid fill">
              <a:extLst>
                <a:ext uri="{FF2B5EF4-FFF2-40B4-BE49-F238E27FC236}">
                  <a16:creationId xmlns:a16="http://schemas.microsoft.com/office/drawing/2014/main" id="{4EE5645B-44BD-ED87-FFAF-776C8B90FD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7675" y="4385142"/>
              <a:ext cx="914400" cy="914400"/>
            </a:xfrm>
            <a:prstGeom prst="rect">
              <a:avLst/>
            </a:prstGeom>
          </p:spPr>
        </p:pic>
        <p:pic>
          <p:nvPicPr>
            <p:cNvPr id="50" name="Graphic 49" descr="Server with solid fill">
              <a:extLst>
                <a:ext uri="{FF2B5EF4-FFF2-40B4-BE49-F238E27FC236}">
                  <a16:creationId xmlns:a16="http://schemas.microsoft.com/office/drawing/2014/main" id="{27D19358-0D3E-6CBC-3B3D-722F5A55F6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6677" y="4385142"/>
              <a:ext cx="914400" cy="914400"/>
            </a:xfrm>
            <a:prstGeom prst="rect">
              <a:avLst/>
            </a:prstGeom>
          </p:spPr>
        </p:pic>
        <p:pic>
          <p:nvPicPr>
            <p:cNvPr id="51" name="Graphic 50" descr="Server with solid fill">
              <a:extLst>
                <a:ext uri="{FF2B5EF4-FFF2-40B4-BE49-F238E27FC236}">
                  <a16:creationId xmlns:a16="http://schemas.microsoft.com/office/drawing/2014/main" id="{2B5D6590-6E12-1852-4C55-F747203113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4685" y="4385142"/>
              <a:ext cx="914400" cy="914400"/>
            </a:xfrm>
            <a:prstGeom prst="rect">
              <a:avLst/>
            </a:prstGeom>
          </p:spPr>
        </p:pic>
        <p:pic>
          <p:nvPicPr>
            <p:cNvPr id="55" name="Graphic 54" descr="Server with solid fill">
              <a:extLst>
                <a:ext uri="{FF2B5EF4-FFF2-40B4-BE49-F238E27FC236}">
                  <a16:creationId xmlns:a16="http://schemas.microsoft.com/office/drawing/2014/main" id="{D4F6EBE2-3171-90F7-5738-29A1ECCFB3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667" y="5203965"/>
              <a:ext cx="914400" cy="914400"/>
            </a:xfrm>
            <a:prstGeom prst="rect">
              <a:avLst/>
            </a:prstGeom>
          </p:spPr>
        </p:pic>
        <p:pic>
          <p:nvPicPr>
            <p:cNvPr id="56" name="Graphic 55" descr="Server with solid fill">
              <a:extLst>
                <a:ext uri="{FF2B5EF4-FFF2-40B4-BE49-F238E27FC236}">
                  <a16:creationId xmlns:a16="http://schemas.microsoft.com/office/drawing/2014/main" id="{802C9909-7804-54F6-9451-188C6622F4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7675" y="5203965"/>
              <a:ext cx="914400" cy="914400"/>
            </a:xfrm>
            <a:prstGeom prst="rect">
              <a:avLst/>
            </a:prstGeom>
          </p:spPr>
        </p:pic>
        <p:pic>
          <p:nvPicPr>
            <p:cNvPr id="57" name="Graphic 56" descr="Server with solid fill">
              <a:extLst>
                <a:ext uri="{FF2B5EF4-FFF2-40B4-BE49-F238E27FC236}">
                  <a16:creationId xmlns:a16="http://schemas.microsoft.com/office/drawing/2014/main" id="{9832A699-094B-3CCC-9109-53179AF03C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6677" y="5203965"/>
              <a:ext cx="914400" cy="914400"/>
            </a:xfrm>
            <a:prstGeom prst="rect">
              <a:avLst/>
            </a:prstGeom>
          </p:spPr>
        </p:pic>
        <p:pic>
          <p:nvPicPr>
            <p:cNvPr id="58" name="Graphic 57" descr="Server with solid fill">
              <a:extLst>
                <a:ext uri="{FF2B5EF4-FFF2-40B4-BE49-F238E27FC236}">
                  <a16:creationId xmlns:a16="http://schemas.microsoft.com/office/drawing/2014/main" id="{8CE97A70-7DEA-16E3-5299-E9FCD5699C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4685" y="5203965"/>
              <a:ext cx="914400" cy="914400"/>
            </a:xfrm>
            <a:prstGeom prst="rect">
              <a:avLst/>
            </a:prstGeom>
          </p:spPr>
        </p:pic>
      </p:grpSp>
      <p:sp>
        <p:nvSpPr>
          <p:cNvPr id="60" name="Espace réservé du contenu 2">
            <a:extLst>
              <a:ext uri="{FF2B5EF4-FFF2-40B4-BE49-F238E27FC236}">
                <a16:creationId xmlns:a16="http://schemas.microsoft.com/office/drawing/2014/main" id="{E91BB843-A127-5260-C7B2-96F1BA203171}"/>
              </a:ext>
            </a:extLst>
          </p:cNvPr>
          <p:cNvSpPr txBox="1">
            <a:spLocks/>
          </p:cNvSpPr>
          <p:nvPr/>
        </p:nvSpPr>
        <p:spPr>
          <a:xfrm>
            <a:off x="8287295" y="1122231"/>
            <a:ext cx="2971885" cy="676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SQL server</a:t>
            </a:r>
          </a:p>
        </p:txBody>
      </p:sp>
      <p:cxnSp>
        <p:nvCxnSpPr>
          <p:cNvPr id="62" name="Straight Arrow Connector 61">
            <a:extLst>
              <a:ext uri="{FF2B5EF4-FFF2-40B4-BE49-F238E27FC236}">
                <a16:creationId xmlns:a16="http://schemas.microsoft.com/office/drawing/2014/main" id="{25673DF6-8050-6914-1CE8-57CA4E7ED5B5}"/>
              </a:ext>
            </a:extLst>
          </p:cNvPr>
          <p:cNvCxnSpPr>
            <a:cxnSpLocks/>
          </p:cNvCxnSpPr>
          <p:nvPr/>
        </p:nvCxnSpPr>
        <p:spPr>
          <a:xfrm>
            <a:off x="3940404" y="2582944"/>
            <a:ext cx="3695307" cy="0"/>
          </a:xfrm>
          <a:prstGeom prst="straightConnector1">
            <a:avLst/>
          </a:prstGeom>
          <a:ln w="76200">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63" name="Espace réservé du contenu 2">
            <a:extLst>
              <a:ext uri="{FF2B5EF4-FFF2-40B4-BE49-F238E27FC236}">
                <a16:creationId xmlns:a16="http://schemas.microsoft.com/office/drawing/2014/main" id="{4CBE1DFA-DE0D-8040-C9F3-ED5511EB5448}"/>
              </a:ext>
            </a:extLst>
          </p:cNvPr>
          <p:cNvSpPr txBox="1">
            <a:spLocks/>
          </p:cNvSpPr>
          <p:nvPr/>
        </p:nvSpPr>
        <p:spPr>
          <a:xfrm>
            <a:off x="4404963" y="1584101"/>
            <a:ext cx="2766188" cy="99871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Sends</a:t>
            </a:r>
            <a:r>
              <a:rPr lang="fr-FR" dirty="0"/>
              <a:t> data management code (in SQL)</a:t>
            </a:r>
          </a:p>
        </p:txBody>
      </p:sp>
      <p:cxnSp>
        <p:nvCxnSpPr>
          <p:cNvPr id="64" name="Straight Arrow Connector 63">
            <a:extLst>
              <a:ext uri="{FF2B5EF4-FFF2-40B4-BE49-F238E27FC236}">
                <a16:creationId xmlns:a16="http://schemas.microsoft.com/office/drawing/2014/main" id="{A9DB255B-6FD7-803B-39DA-0F52EF93183F}"/>
              </a:ext>
            </a:extLst>
          </p:cNvPr>
          <p:cNvCxnSpPr>
            <a:cxnSpLocks/>
          </p:cNvCxnSpPr>
          <p:nvPr/>
        </p:nvCxnSpPr>
        <p:spPr>
          <a:xfrm>
            <a:off x="3940403" y="4637987"/>
            <a:ext cx="3695307" cy="0"/>
          </a:xfrm>
          <a:prstGeom prst="straightConnector1">
            <a:avLst/>
          </a:prstGeom>
          <a:ln w="76200">
            <a:solidFill>
              <a:srgbClr val="0000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5" name="Espace réservé du contenu 2">
            <a:extLst>
              <a:ext uri="{FF2B5EF4-FFF2-40B4-BE49-F238E27FC236}">
                <a16:creationId xmlns:a16="http://schemas.microsoft.com/office/drawing/2014/main" id="{F5F8711B-A258-F752-CB67-4BE0D578428C}"/>
              </a:ext>
            </a:extLst>
          </p:cNvPr>
          <p:cNvSpPr txBox="1">
            <a:spLocks/>
          </p:cNvSpPr>
          <p:nvPr/>
        </p:nvSpPr>
        <p:spPr>
          <a:xfrm>
            <a:off x="4392890" y="4833941"/>
            <a:ext cx="2766188" cy="10389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Sends</a:t>
            </a:r>
            <a:r>
              <a:rPr lang="fr-FR" dirty="0"/>
              <a:t> </a:t>
            </a:r>
            <a:r>
              <a:rPr lang="fr-FR" dirty="0" err="1"/>
              <a:t>you</a:t>
            </a:r>
            <a:r>
              <a:rPr lang="fr-FR" dirty="0"/>
              <a:t> (</a:t>
            </a:r>
            <a:r>
              <a:rPr lang="fr-FR" dirty="0" err="1"/>
              <a:t>smaller</a:t>
            </a:r>
            <a:r>
              <a:rPr lang="fr-FR" dirty="0"/>
              <a:t>) data</a:t>
            </a:r>
          </a:p>
        </p:txBody>
      </p:sp>
    </p:spTree>
    <p:extLst>
      <p:ext uri="{BB962C8B-B14F-4D97-AF65-F5344CB8AC3E}">
        <p14:creationId xmlns:p14="http://schemas.microsoft.com/office/powerpoint/2010/main" val="33466291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3C252-0C09-9465-7CAC-BBE965839EDD}"/>
            </a:ext>
          </a:extLst>
        </p:cNvPr>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58786A6C-9F33-E23A-118B-7BA3AA677B4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re 1">
            <a:extLst>
              <a:ext uri="{FF2B5EF4-FFF2-40B4-BE49-F238E27FC236}">
                <a16:creationId xmlns:a16="http://schemas.microsoft.com/office/drawing/2014/main" id="{FB38B342-0130-7BD8-792D-B37A7D9A275A}"/>
              </a:ext>
            </a:extLst>
          </p:cNvPr>
          <p:cNvSpPr>
            <a:spLocks noGrp="1"/>
          </p:cNvSpPr>
          <p:nvPr>
            <p:ph type="title"/>
          </p:nvPr>
        </p:nvSpPr>
        <p:spPr/>
        <p:txBody>
          <a:bodyPr/>
          <a:lstStyle/>
          <a:p>
            <a:r>
              <a:rPr lang="fr-FR" dirty="0"/>
              <a:t>Bonus</a:t>
            </a:r>
          </a:p>
        </p:txBody>
      </p:sp>
      <p:sp>
        <p:nvSpPr>
          <p:cNvPr id="3" name="Espace réservé du contenu 2">
            <a:extLst>
              <a:ext uri="{FF2B5EF4-FFF2-40B4-BE49-F238E27FC236}">
                <a16:creationId xmlns:a16="http://schemas.microsoft.com/office/drawing/2014/main" id="{DE40DD4D-EE5C-3A5E-AAE6-44AA51D87C4B}"/>
              </a:ext>
            </a:extLst>
          </p:cNvPr>
          <p:cNvSpPr>
            <a:spLocks noGrp="1"/>
          </p:cNvSpPr>
          <p:nvPr>
            <p:ph idx="1"/>
          </p:nvPr>
        </p:nvSpPr>
        <p:spPr/>
        <p:txBody>
          <a:bodyPr/>
          <a:lstStyle/>
          <a:p>
            <a:pPr marL="0" indent="0">
              <a:buNone/>
            </a:pPr>
            <a:endParaRPr lang="fr-FR" dirty="0"/>
          </a:p>
        </p:txBody>
      </p:sp>
      <p:sp>
        <p:nvSpPr>
          <p:cNvPr id="4" name="Espace réservé du numéro de diapositive 3">
            <a:extLst>
              <a:ext uri="{FF2B5EF4-FFF2-40B4-BE49-F238E27FC236}">
                <a16:creationId xmlns:a16="http://schemas.microsoft.com/office/drawing/2014/main" id="{3746740A-E677-6844-759B-8F38758629C9}"/>
              </a:ext>
            </a:extLst>
          </p:cNvPr>
          <p:cNvSpPr>
            <a:spLocks noGrp="1"/>
          </p:cNvSpPr>
          <p:nvPr>
            <p:ph type="sldNum" sz="quarter" idx="12"/>
          </p:nvPr>
        </p:nvSpPr>
        <p:spPr/>
        <p:txBody>
          <a:bodyPr/>
          <a:lstStyle/>
          <a:p>
            <a:fld id="{6F3806FF-9E51-4331-BB90-F49EFA1FA4FC}" type="slidenum">
              <a:rPr lang="fr-FR" smtClean="0"/>
              <a:t>91</a:t>
            </a:fld>
            <a:endParaRPr lang="fr-FR"/>
          </a:p>
        </p:txBody>
      </p:sp>
    </p:spTree>
    <p:extLst>
      <p:ext uri="{BB962C8B-B14F-4D97-AF65-F5344CB8AC3E}">
        <p14:creationId xmlns:p14="http://schemas.microsoft.com/office/powerpoint/2010/main" val="2657146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20349</TotalTime>
  <Words>6189</Words>
  <Application>Microsoft Office PowerPoint</Application>
  <PresentationFormat>Widescreen</PresentationFormat>
  <Paragraphs>809</Paragraphs>
  <Slides>91</Slides>
  <Notes>57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Fira Code</vt:lpstr>
      <vt:lpstr>Aptos</vt:lpstr>
      <vt:lpstr>Montserrat</vt:lpstr>
      <vt:lpstr>Wingdings</vt:lpstr>
      <vt:lpstr>Esteban</vt:lpstr>
      <vt:lpstr>Source Sans Pro</vt:lpstr>
      <vt:lpstr>Office Theme</vt:lpstr>
      <vt:lpstr>IV. Performance and scalability</vt:lpstr>
      <vt:lpstr>References</vt:lpstr>
      <vt:lpstr>A warning</vt:lpstr>
      <vt:lpstr>Reminder: Github</vt:lpstr>
      <vt:lpstr>GitHub Desktop</vt:lpstr>
      <vt:lpstr>Primers</vt:lpstr>
      <vt:lpstr>Some computer science primers</vt:lpstr>
      <vt:lpstr>A primer: what’s inside a computer?</vt:lpstr>
      <vt:lpstr>RAM</vt:lpstr>
      <vt:lpstr>SSD</vt:lpstr>
      <vt:lpstr>CPU</vt:lpstr>
      <vt:lpstr>Graphics card, do I need one?</vt:lpstr>
      <vt:lpstr>Graphics card, do I need one?</vt:lpstr>
      <vt:lpstr>Sequential vs parallel</vt:lpstr>
      <vt:lpstr>Sequential vs parallel</vt:lpstr>
      <vt:lpstr>Sequential vs parallel</vt:lpstr>
      <vt:lpstr>How does it work?</vt:lpstr>
      <vt:lpstr>How does it work?</vt:lpstr>
      <vt:lpstr>How does it work?</vt:lpstr>
      <vt:lpstr>Local vs cloud</vt:lpstr>
      <vt:lpstr>Cloud computing</vt:lpstr>
      <vt:lpstr>Cloud computing</vt:lpstr>
      <vt:lpstr>Cloud computing</vt:lpstr>
      <vt:lpstr>Cloud computing</vt:lpstr>
      <vt:lpstr>Cloud computing</vt:lpstr>
      <vt:lpstr>Cloud infrastructure for sensitive data</vt:lpstr>
      <vt:lpstr>Performance | Scalability</vt:lpstr>
      <vt:lpstr>Performance, should I care?</vt:lpstr>
      <vt:lpstr>Performance: it’s not only your code</vt:lpstr>
      <vt:lpstr>Scalability, should I care?</vt:lpstr>
      <vt:lpstr>What if you work on big data?</vt:lpstr>
      <vt:lpstr>Writing better code</vt:lpstr>
      <vt:lpstr>Code readability</vt:lpstr>
      <vt:lpstr>Linting example (on VSCode)</vt:lpstr>
      <vt:lpstr>Code readability</vt:lpstr>
      <vt:lpstr>Code reproducibility</vt:lpstr>
      <vt:lpstr>AI Programming Tools</vt:lpstr>
      <vt:lpstr>AI Programming Tools: pitfalls</vt:lpstr>
      <vt:lpstr>Are you going to get replaced by AI?</vt:lpstr>
      <vt:lpstr>DRY: Don’t Repeat Yourself</vt:lpstr>
      <vt:lpstr>DRY: Don’t Repeat Yourself</vt:lpstr>
      <vt:lpstr>Start writing functions</vt:lpstr>
      <vt:lpstr>Reminder: R functions</vt:lpstr>
      <vt:lpstr>From code to function</vt:lpstr>
      <vt:lpstr>From code to function</vt:lpstr>
      <vt:lpstr>From code to function</vt:lpstr>
      <vt:lpstr>Start slow</vt:lpstr>
      <vt:lpstr>Injection and the {{ operator</vt:lpstr>
      <vt:lpstr>Data-masking, metaprogramming</vt:lpstr>
      <vt:lpstr>Start slow</vt:lpstr>
      <vt:lpstr>Dynamic dots: …</vt:lpstr>
      <vt:lpstr>Multiple continuous variables</vt:lpstr>
      <vt:lpstr>Multiple continuous variables</vt:lpstr>
      <vt:lpstr>With categorical variables</vt:lpstr>
      <vt:lpstr>With multiple categorical variables</vt:lpstr>
      <vt:lpstr>Dirty fixes</vt:lpstr>
      <vt:lpstr>Managing errors</vt:lpstr>
      <vt:lpstr>The traceback</vt:lpstr>
      <vt:lpstr>The debugger</vt:lpstr>
      <vt:lpstr>The debugger</vt:lpstr>
      <vt:lpstr>Preconditions</vt:lpstr>
      <vt:lpstr>Control flow</vt:lpstr>
      <vt:lpstr>Control flow</vt:lpstr>
      <vt:lpstr>Control flow</vt:lpstr>
      <vt:lpstr>Unit tests</vt:lpstr>
      <vt:lpstr>Unit tests – Example</vt:lpstr>
      <vt:lpstr>Unit tests – Example </vt:lpstr>
      <vt:lpstr>Functionals</vt:lpstr>
      <vt:lpstr>The purrr package</vt:lpstr>
      <vt:lpstr>The purrr package</vt:lpstr>
      <vt:lpstr>Parallelisation</vt:lpstr>
      <vt:lpstr>The furrr package</vt:lpstr>
      <vt:lpstr>It’s not always worth it!</vt:lpstr>
      <vt:lpstr>It’s not always worth it!</vt:lpstr>
      <vt:lpstr>Packages with built-in parallelism</vt:lpstr>
      <vt:lpstr>Growing out of the tidyverse</vt:lpstr>
      <vt:lpstr>data.table</vt:lpstr>
      <vt:lpstr>data.table</vt:lpstr>
      <vt:lpstr>data.table</vt:lpstr>
      <vt:lpstr>Reference/in-place modification</vt:lpstr>
      <vt:lpstr>Reference/in-place modification</vt:lpstr>
      <vt:lpstr>Reference/in-place modification</vt:lpstr>
      <vt:lpstr>I’m out of memory, what do I do?</vt:lpstr>
      <vt:lpstr>Arrow</vt:lpstr>
      <vt:lpstr>biglm</vt:lpstr>
      <vt:lpstr>And for fancy models?</vt:lpstr>
      <vt:lpstr>Using servers</vt:lpstr>
      <vt:lpstr>Using servers</vt:lpstr>
      <vt:lpstr>Using servers</vt:lpstr>
      <vt:lpstr>How it works</vt:lpstr>
      <vt:lpstr>Bonus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 Scronias</dc:creator>
  <cp:lastModifiedBy>Dimitri Scronias</cp:lastModifiedBy>
  <cp:revision>703</cp:revision>
  <dcterms:created xsi:type="dcterms:W3CDTF">2024-07-27T21:19:28Z</dcterms:created>
  <dcterms:modified xsi:type="dcterms:W3CDTF">2025-01-05T23:03:18Z</dcterms:modified>
</cp:coreProperties>
</file>